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1" r:id="rId3"/>
    <p:sldId id="266" r:id="rId4"/>
    <p:sldId id="267" r:id="rId5"/>
    <p:sldId id="258" r:id="rId6"/>
    <p:sldId id="268" r:id="rId7"/>
    <p:sldId id="259" r:id="rId8"/>
    <p:sldId id="273" r:id="rId9"/>
    <p:sldId id="274" r:id="rId10"/>
    <p:sldId id="276" r:id="rId11"/>
    <p:sldId id="269" r:id="rId12"/>
    <p:sldId id="277" r:id="rId13"/>
    <p:sldId id="279" r:id="rId14"/>
    <p:sldId id="262" r:id="rId15"/>
    <p:sldId id="275" r:id="rId16"/>
    <p:sldId id="270" r:id="rId17"/>
    <p:sldId id="260" r:id="rId18"/>
    <p:sldId id="271" r:id="rId19"/>
    <p:sldId id="272" r:id="rId20"/>
    <p:sldId id="28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199375-70F8-4A22-91D5-3520715C6D32}">
          <p14:sldIdLst>
            <p14:sldId id="256"/>
            <p14:sldId id="261"/>
          </p14:sldIdLst>
        </p14:section>
        <p14:section name="TYPES DE COMPOSANTS" id="{7A37C132-B6A0-4B99-BF16-D318D3F1CA80}">
          <p14:sldIdLst>
            <p14:sldId id="266"/>
            <p14:sldId id="267"/>
            <p14:sldId id="258"/>
          </p14:sldIdLst>
        </p14:section>
        <p14:section name="AVANT DE COMMENCER..." id="{E10EC373-6E99-40DD-A6D2-C8108FD0FC09}">
          <p14:sldIdLst>
            <p14:sldId id="268"/>
            <p14:sldId id="259"/>
            <p14:sldId id="273"/>
            <p14:sldId id="274"/>
            <p14:sldId id="276"/>
          </p14:sldIdLst>
        </p14:section>
        <p14:section name="BONNES PRATIQUES DE SOUDURE" id="{972A0899-52C7-4C9D-B0C7-398A0BC400E3}">
          <p14:sldIdLst>
            <p14:sldId id="269"/>
            <p14:sldId id="277"/>
            <p14:sldId id="279"/>
            <p14:sldId id="262"/>
            <p14:sldId id="275"/>
          </p14:sldIdLst>
        </p14:section>
        <p14:section name="Réparations" id="{894E6599-B9B8-4353-8786-79D2843CB87F}">
          <p14:sldIdLst>
            <p14:sldId id="270"/>
            <p14:sldId id="260"/>
          </p14:sldIdLst>
        </p14:section>
        <p14:section name="PÉRIODE DE QUESTION" id="{83747EB3-A83B-4E35-8D33-9A46674E6AE1}">
          <p14:sldIdLst>
            <p14:sldId id="271"/>
          </p14:sldIdLst>
        </p14:section>
        <p14:section name="À VOTRE TOUR!" id="{F0D774B6-1C62-4EBE-978F-228A63749D19}">
          <p14:sldIdLst>
            <p14:sldId id="272"/>
            <p14:sldId id="280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3F2"/>
    <a:srgbClr val="FF6161"/>
    <a:srgbClr val="D2D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C1D89-76E9-477B-9D5F-BAB56F608181}" v="556" dt="2024-07-13T17:51:4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936" y="-12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iam Caisse" userId="cbafa607-adb9-4d0b-a513-8ff6ab15e851" providerId="ADAL" clId="{CA9F3078-0A7F-4F3D-A14B-FE47D5A20E4F}"/>
    <pc:docChg chg="undo redo custSel addSld delSld modSld sldOrd modMainMaster addSection delSection modSection">
      <pc:chgData name="Miriam Caisse" userId="cbafa607-adb9-4d0b-a513-8ff6ab15e851" providerId="ADAL" clId="{CA9F3078-0A7F-4F3D-A14B-FE47D5A20E4F}" dt="2024-07-11T19:01:47.579" v="3566" actId="1076"/>
      <pc:docMkLst>
        <pc:docMk/>
      </pc:docMkLst>
      <pc:sldChg chg="addSp delSp modSp mod setBg delAnim modAnim delDesignElem">
        <pc:chgData name="Miriam Caisse" userId="cbafa607-adb9-4d0b-a513-8ff6ab15e851" providerId="ADAL" clId="{CA9F3078-0A7F-4F3D-A14B-FE47D5A20E4F}" dt="2024-06-26T01:04:12.230" v="348"/>
        <pc:sldMkLst>
          <pc:docMk/>
          <pc:sldMk cId="1509417614" sldId="256"/>
        </pc:sldMkLst>
        <pc:spChg chg="del mod">
          <ac:chgData name="Miriam Caisse" userId="cbafa607-adb9-4d0b-a513-8ff6ab15e851" providerId="ADAL" clId="{CA9F3078-0A7F-4F3D-A14B-FE47D5A20E4F}" dt="2024-06-25T23:23:54.711" v="3" actId="21"/>
          <ac:spMkLst>
            <pc:docMk/>
            <pc:sldMk cId="1509417614" sldId="256"/>
            <ac:spMk id="2" creationId="{F47B539A-662B-3FC4-40C8-09238E0629AE}"/>
          </ac:spMkLst>
        </pc:spChg>
        <pc:spChg chg="del mod">
          <ac:chgData name="Miriam Caisse" userId="cbafa607-adb9-4d0b-a513-8ff6ab15e851" providerId="ADAL" clId="{CA9F3078-0A7F-4F3D-A14B-FE47D5A20E4F}" dt="2024-06-25T23:23:54.711" v="3" actId="21"/>
          <ac:spMkLst>
            <pc:docMk/>
            <pc:sldMk cId="1509417614" sldId="256"/>
            <ac:spMk id="3" creationId="{BB302015-C5F6-B736-710A-854166B7148A}"/>
          </ac:spMkLst>
        </pc:spChg>
        <pc:spChg chg="add del mod">
          <ac:chgData name="Miriam Caisse" userId="cbafa607-adb9-4d0b-a513-8ff6ab15e851" providerId="ADAL" clId="{CA9F3078-0A7F-4F3D-A14B-FE47D5A20E4F}" dt="2024-06-25T23:25:33.080" v="35" actId="478"/>
          <ac:spMkLst>
            <pc:docMk/>
            <pc:sldMk cId="1509417614" sldId="256"/>
            <ac:spMk id="6" creationId="{1820EA0C-0171-EC9E-9F8E-29B39FFBCF2E}"/>
          </ac:spMkLst>
        </pc:spChg>
        <pc:spChg chg="add del mod">
          <ac:chgData name="Miriam Caisse" userId="cbafa607-adb9-4d0b-a513-8ff6ab15e851" providerId="ADAL" clId="{CA9F3078-0A7F-4F3D-A14B-FE47D5A20E4F}" dt="2024-06-25T23:25:31.337" v="34" actId="478"/>
          <ac:spMkLst>
            <pc:docMk/>
            <pc:sldMk cId="1509417614" sldId="256"/>
            <ac:spMk id="8" creationId="{20879E94-0CC9-5E25-CE0A-3F74A29B32B9}"/>
          </ac:spMkLst>
        </pc:spChg>
        <pc:spChg chg="del">
          <ac:chgData name="Miriam Caisse" userId="cbafa607-adb9-4d0b-a513-8ff6ab15e851" providerId="ADAL" clId="{CA9F3078-0A7F-4F3D-A14B-FE47D5A20E4F}" dt="2024-06-25T23:24:10.232" v="6"/>
          <ac:spMkLst>
            <pc:docMk/>
            <pc:sldMk cId="1509417614" sldId="256"/>
            <ac:spMk id="9" creationId="{BFB2D26E-FBAE-45B8-B0F6-80E4ABDEC312}"/>
          </ac:spMkLst>
        </pc:spChg>
        <pc:spChg chg="add mod">
          <ac:chgData name="Miriam Caisse" userId="cbafa607-adb9-4d0b-a513-8ff6ab15e851" providerId="ADAL" clId="{CA9F3078-0A7F-4F3D-A14B-FE47D5A20E4F}" dt="2024-06-25T23:28:22.238" v="51" actId="207"/>
          <ac:spMkLst>
            <pc:docMk/>
            <pc:sldMk cId="1509417614" sldId="256"/>
            <ac:spMk id="10" creationId="{8DC656AF-2DD9-07AB-A821-C0ABE464E113}"/>
          </ac:spMkLst>
        </pc:spChg>
        <pc:spChg chg="del">
          <ac:chgData name="Miriam Caisse" userId="cbafa607-adb9-4d0b-a513-8ff6ab15e851" providerId="ADAL" clId="{CA9F3078-0A7F-4F3D-A14B-FE47D5A20E4F}" dt="2024-06-25T23:24:10.232" v="6"/>
          <ac:spMkLst>
            <pc:docMk/>
            <pc:sldMk cId="1509417614" sldId="256"/>
            <ac:spMk id="11" creationId="{23442A66-721F-4552-A3AD-3A2215F0C18B}"/>
          </ac:spMkLst>
        </pc:spChg>
        <pc:spChg chg="add mod">
          <ac:chgData name="Miriam Caisse" userId="cbafa607-adb9-4d0b-a513-8ff6ab15e851" providerId="ADAL" clId="{CA9F3078-0A7F-4F3D-A14B-FE47D5A20E4F}" dt="2024-06-25T23:25:19.231" v="23" actId="1076"/>
          <ac:spMkLst>
            <pc:docMk/>
            <pc:sldMk cId="1509417614" sldId="256"/>
            <ac:spMk id="12" creationId="{184A1CA0-2D3B-C45E-52D0-7CB93456C408}"/>
          </ac:spMkLst>
        </pc:spChg>
        <pc:spChg chg="del">
          <ac:chgData name="Miriam Caisse" userId="cbafa607-adb9-4d0b-a513-8ff6ab15e851" providerId="ADAL" clId="{CA9F3078-0A7F-4F3D-A14B-FE47D5A20E4F}" dt="2024-06-25T23:24:10.232" v="6"/>
          <ac:spMkLst>
            <pc:docMk/>
            <pc:sldMk cId="1509417614" sldId="256"/>
            <ac:spMk id="13" creationId="{67EA5288-5BEB-4C44-949A-ED209FE21905}"/>
          </ac:spMkLst>
        </pc:spChg>
        <pc:spChg chg="add mod">
          <ac:chgData name="Miriam Caisse" userId="cbafa607-adb9-4d0b-a513-8ff6ab15e851" providerId="ADAL" clId="{CA9F3078-0A7F-4F3D-A14B-FE47D5A20E4F}" dt="2024-06-26T00:44:53.896" v="71" actId="1076"/>
          <ac:spMkLst>
            <pc:docMk/>
            <pc:sldMk cId="1509417614" sldId="256"/>
            <ac:spMk id="14" creationId="{F47B539A-662B-3FC4-40C8-09238E0629AE}"/>
          </ac:spMkLst>
        </pc:spChg>
        <pc:spChg chg="add mod">
          <ac:chgData name="Miriam Caisse" userId="cbafa607-adb9-4d0b-a513-8ff6ab15e851" providerId="ADAL" clId="{CA9F3078-0A7F-4F3D-A14B-FE47D5A20E4F}" dt="2024-06-26T00:44:47.728" v="69" actId="1076"/>
          <ac:spMkLst>
            <pc:docMk/>
            <pc:sldMk cId="1509417614" sldId="256"/>
            <ac:spMk id="15" creationId="{BB302015-C5F6-B736-710A-854166B7148A}"/>
          </ac:spMkLst>
        </pc:spChg>
        <pc:picChg chg="add mod">
          <ac:chgData name="Miriam Caisse" userId="cbafa607-adb9-4d0b-a513-8ff6ab15e851" providerId="ADAL" clId="{CA9F3078-0A7F-4F3D-A14B-FE47D5A20E4F}" dt="2024-06-26T00:44:50.040" v="70" actId="1076"/>
          <ac:picMkLst>
            <pc:docMk/>
            <pc:sldMk cId="1509417614" sldId="256"/>
            <ac:picMk id="3" creationId="{06BFDFF6-5FE0-13FC-181F-8AA04323BDC0}"/>
          </ac:picMkLst>
        </pc:picChg>
        <pc:picChg chg="mod modCrop">
          <ac:chgData name="Miriam Caisse" userId="cbafa607-adb9-4d0b-a513-8ff6ab15e851" providerId="ADAL" clId="{CA9F3078-0A7F-4F3D-A14B-FE47D5A20E4F}" dt="2024-06-25T23:28:08.046" v="50" actId="732"/>
          <ac:picMkLst>
            <pc:docMk/>
            <pc:sldMk cId="1509417614" sldId="256"/>
            <ac:picMk id="4" creationId="{1F8249C7-42C5-A0B9-F7E1-986BE45D3875}"/>
          </ac:picMkLst>
        </pc:picChg>
      </pc:sldChg>
      <pc:sldChg chg="modSp new del mod">
        <pc:chgData name="Miriam Caisse" userId="cbafa607-adb9-4d0b-a513-8ff6ab15e851" providerId="ADAL" clId="{CA9F3078-0A7F-4F3D-A14B-FE47D5A20E4F}" dt="2024-06-26T01:05:05.082" v="379" actId="47"/>
        <pc:sldMkLst>
          <pc:docMk/>
          <pc:sldMk cId="1562081156" sldId="257"/>
        </pc:sldMkLst>
        <pc:spChg chg="mod">
          <ac:chgData name="Miriam Caisse" userId="cbafa607-adb9-4d0b-a513-8ff6ab15e851" providerId="ADAL" clId="{CA9F3078-0A7F-4F3D-A14B-FE47D5A20E4F}" dt="2024-06-26T01:05:03.626" v="378" actId="21"/>
          <ac:spMkLst>
            <pc:docMk/>
            <pc:sldMk cId="1562081156" sldId="257"/>
            <ac:spMk id="2" creationId="{FBC7E1E5-EADA-4E41-F9EB-92CCAFACE2D5}"/>
          </ac:spMkLst>
        </pc:spChg>
      </pc:sldChg>
      <pc:sldChg chg="new">
        <pc:chgData name="Miriam Caisse" userId="cbafa607-adb9-4d0b-a513-8ff6ab15e851" providerId="ADAL" clId="{CA9F3078-0A7F-4F3D-A14B-FE47D5A20E4F}" dt="2024-06-26T00:50:15.182" v="82" actId="680"/>
        <pc:sldMkLst>
          <pc:docMk/>
          <pc:sldMk cId="2405391829" sldId="258"/>
        </pc:sldMkLst>
      </pc:sldChg>
      <pc:sldChg chg="addSp delSp modSp new mod ord setBg">
        <pc:chgData name="Miriam Caisse" userId="cbafa607-adb9-4d0b-a513-8ff6ab15e851" providerId="ADAL" clId="{CA9F3078-0A7F-4F3D-A14B-FE47D5A20E4F}" dt="2024-07-11T17:49:34.628" v="1990" actId="1076"/>
        <pc:sldMkLst>
          <pc:docMk/>
          <pc:sldMk cId="137648268" sldId="259"/>
        </pc:sldMkLst>
        <pc:spChg chg="mo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2" creationId="{C72F57A3-EDB6-F956-2AF3-2B765946E0CD}"/>
          </ac:spMkLst>
        </pc:spChg>
        <pc:spChg chg="del">
          <ac:chgData name="Miriam Caisse" userId="cbafa607-adb9-4d0b-a513-8ff6ab15e851" providerId="ADAL" clId="{CA9F3078-0A7F-4F3D-A14B-FE47D5A20E4F}" dt="2024-07-11T17:40:41.987" v="1590"/>
          <ac:spMkLst>
            <pc:docMk/>
            <pc:sldMk cId="137648268" sldId="259"/>
            <ac:spMk id="3" creationId="{995E453D-31E4-AADA-6482-4A66ECA091F3}"/>
          </ac:spMkLst>
        </pc:spChg>
        <pc:spChg chg="add mod">
          <ac:chgData name="Miriam Caisse" userId="cbafa607-adb9-4d0b-a513-8ff6ab15e851" providerId="ADAL" clId="{CA9F3078-0A7F-4F3D-A14B-FE47D5A20E4F}" dt="2024-07-11T17:49:34.628" v="1990" actId="1076"/>
          <ac:spMkLst>
            <pc:docMk/>
            <pc:sldMk cId="137648268" sldId="259"/>
            <ac:spMk id="6" creationId="{A54933C8-D134-4D91-512D-B45BE1A665E1}"/>
          </ac:spMkLst>
        </pc:spChg>
        <pc:spChg chg="mo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7" creationId="{76A75332-1CDB-BB65-FAB4-D98656BE92B8}"/>
          </ac:spMkLst>
        </pc:spChg>
        <pc:spChg chg="mo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8" creationId="{288609CC-2C2F-21F0-8FE9-172951648090}"/>
          </ac:spMkLst>
        </pc:spChg>
        <pc:spChg chg="mo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9" creationId="{5ED6BBCF-A110-20A4-713E-30D07F2EF8A7}"/>
          </ac:spMkLst>
        </pc:spChg>
        <pc:spChg chg="add mod">
          <ac:chgData name="Miriam Caisse" userId="cbafa607-adb9-4d0b-a513-8ff6ab15e851" providerId="ADAL" clId="{CA9F3078-0A7F-4F3D-A14B-FE47D5A20E4F}" dt="2024-07-11T17:44:03.155" v="1846" actId="20577"/>
          <ac:spMkLst>
            <pc:docMk/>
            <pc:sldMk cId="137648268" sldId="259"/>
            <ac:spMk id="13" creationId="{C0413F34-0815-166C-4D87-7C38E10D7595}"/>
          </ac:spMkLst>
        </pc:spChg>
        <pc:spChg chg="ad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16" creationId="{058A14AF-9FB5-4CC7-BA35-E8E85D3EDF0E}"/>
          </ac:spMkLst>
        </pc:spChg>
        <pc:spChg chg="ad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18" creationId="{3A9A4357-BD1D-4622-A4FE-766E6AB8DE84}"/>
          </ac:spMkLst>
        </pc:spChg>
        <pc:spChg chg="ad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20" creationId="{E659831F-0D9A-4C63-9EBB-8435B85A440F}"/>
          </ac:spMkLst>
        </pc:spChg>
        <pc:spChg chg="ad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22" creationId="{E6995CE5-F890-4ABA-82A2-26507CE8D2A3}"/>
          </ac:spMkLst>
        </pc:spChg>
        <pc:picChg chg="add mod">
          <ac:chgData name="Miriam Caisse" userId="cbafa607-adb9-4d0b-a513-8ff6ab15e851" providerId="ADAL" clId="{CA9F3078-0A7F-4F3D-A14B-FE47D5A20E4F}" dt="2024-07-11T17:40:52.184" v="1596" actId="26606"/>
          <ac:picMkLst>
            <pc:docMk/>
            <pc:sldMk cId="137648268" sldId="259"/>
            <ac:picMk id="5" creationId="{71DAA814-10A8-F775-3DCF-F5331BD889B4}"/>
          </ac:picMkLst>
        </pc:picChg>
      </pc:sldChg>
      <pc:sldChg chg="modSp new mod">
        <pc:chgData name="Miriam Caisse" userId="cbafa607-adb9-4d0b-a513-8ff6ab15e851" providerId="ADAL" clId="{CA9F3078-0A7F-4F3D-A14B-FE47D5A20E4F}" dt="2024-07-11T17:37:11.820" v="1514" actId="5793"/>
        <pc:sldMkLst>
          <pc:docMk/>
          <pc:sldMk cId="1729980006" sldId="260"/>
        </pc:sldMkLst>
        <pc:spChg chg="mod">
          <ac:chgData name="Miriam Caisse" userId="cbafa607-adb9-4d0b-a513-8ff6ab15e851" providerId="ADAL" clId="{CA9F3078-0A7F-4F3D-A14B-FE47D5A20E4F}" dt="2024-07-11T17:37:04.804" v="1511" actId="20577"/>
          <ac:spMkLst>
            <pc:docMk/>
            <pc:sldMk cId="1729980006" sldId="260"/>
            <ac:spMk id="2" creationId="{B3B0E586-ACF7-BC81-8A28-12333D207581}"/>
          </ac:spMkLst>
        </pc:spChg>
        <pc:spChg chg="mod">
          <ac:chgData name="Miriam Caisse" userId="cbafa607-adb9-4d0b-a513-8ff6ab15e851" providerId="ADAL" clId="{CA9F3078-0A7F-4F3D-A14B-FE47D5A20E4F}" dt="2024-07-11T17:37:11.820" v="1514" actId="5793"/>
          <ac:spMkLst>
            <pc:docMk/>
            <pc:sldMk cId="1729980006" sldId="260"/>
            <ac:spMk id="3" creationId="{770D2AC8-56A3-CE49-DC7A-5E7D373F2F52}"/>
          </ac:spMkLst>
        </pc:spChg>
      </pc:sldChg>
      <pc:sldChg chg="addSp delSp modSp new mod setBg">
        <pc:chgData name="Miriam Caisse" userId="cbafa607-adb9-4d0b-a513-8ff6ab15e851" providerId="ADAL" clId="{CA9F3078-0A7F-4F3D-A14B-FE47D5A20E4F}" dt="2024-07-11T17:15:49.529" v="1351" actId="20577"/>
        <pc:sldMkLst>
          <pc:docMk/>
          <pc:sldMk cId="679916461" sldId="261"/>
        </pc:sldMkLst>
        <pc:spChg chg="mod">
          <ac:chgData name="Miriam Caisse" userId="cbafa607-adb9-4d0b-a513-8ff6ab15e851" providerId="ADAL" clId="{CA9F3078-0A7F-4F3D-A14B-FE47D5A20E4F}" dt="2024-06-26T01:01:23.527" v="329" actId="1076"/>
          <ac:spMkLst>
            <pc:docMk/>
            <pc:sldMk cId="679916461" sldId="261"/>
            <ac:spMk id="2" creationId="{54A5CB72-B496-E5A4-5B08-3B8F1C18F026}"/>
          </ac:spMkLst>
        </pc:spChg>
        <pc:spChg chg="del">
          <ac:chgData name="Miriam Caisse" userId="cbafa607-adb9-4d0b-a513-8ff6ab15e851" providerId="ADAL" clId="{CA9F3078-0A7F-4F3D-A14B-FE47D5A20E4F}" dt="2024-06-26T00:53:56.113" v="133" actId="478"/>
          <ac:spMkLst>
            <pc:docMk/>
            <pc:sldMk cId="679916461" sldId="261"/>
            <ac:spMk id="3" creationId="{B6C1AE97-6D27-E772-5014-C5830AA644F0}"/>
          </ac:spMkLst>
        </pc:spChg>
        <pc:spChg chg="add del mod">
          <ac:chgData name="Miriam Caisse" userId="cbafa607-adb9-4d0b-a513-8ff6ab15e851" providerId="ADAL" clId="{CA9F3078-0A7F-4F3D-A14B-FE47D5A20E4F}" dt="2024-06-26T00:57:48.836" v="284" actId="478"/>
          <ac:spMkLst>
            <pc:docMk/>
            <pc:sldMk cId="679916461" sldId="261"/>
            <ac:spMk id="4" creationId="{0ABB22D7-B923-959A-F7A2-2A2422B940FB}"/>
          </ac:spMkLst>
        </pc:spChg>
        <pc:spChg chg="mod">
          <ac:chgData name="Miriam Caisse" userId="cbafa607-adb9-4d0b-a513-8ff6ab15e851" providerId="ADAL" clId="{CA9F3078-0A7F-4F3D-A14B-FE47D5A20E4F}" dt="2024-07-11T17:15:23.323" v="1304"/>
          <ac:spMkLst>
            <pc:docMk/>
            <pc:sldMk cId="679916461" sldId="261"/>
            <ac:spMk id="5" creationId="{1934310A-7510-68BF-D847-2935C07D0F8A}"/>
          </ac:spMkLst>
        </pc:spChg>
        <pc:spChg chg="add del mod">
          <ac:chgData name="Miriam Caisse" userId="cbafa607-adb9-4d0b-a513-8ff6ab15e851" providerId="ADAL" clId="{CA9F3078-0A7F-4F3D-A14B-FE47D5A20E4F}" dt="2024-06-26T00:54:22.896" v="144" actId="478"/>
          <ac:spMkLst>
            <pc:docMk/>
            <pc:sldMk cId="679916461" sldId="261"/>
            <ac:spMk id="5" creationId="{68D3E116-3A33-80BB-5033-9FF47210BDED}"/>
          </ac:spMkLst>
        </pc:spChg>
        <pc:spChg chg="add del mod">
          <ac:chgData name="Miriam Caisse" userId="cbafa607-adb9-4d0b-a513-8ff6ab15e851" providerId="ADAL" clId="{CA9F3078-0A7F-4F3D-A14B-FE47D5A20E4F}" dt="2024-06-26T00:54:22.896" v="144" actId="478"/>
          <ac:spMkLst>
            <pc:docMk/>
            <pc:sldMk cId="679916461" sldId="261"/>
            <ac:spMk id="6" creationId="{7FD91593-2054-0D3B-B678-37F4C9BFF716}"/>
          </ac:spMkLst>
        </pc:spChg>
        <pc:spChg chg="mod">
          <ac:chgData name="Miriam Caisse" userId="cbafa607-adb9-4d0b-a513-8ff6ab15e851" providerId="ADAL" clId="{CA9F3078-0A7F-4F3D-A14B-FE47D5A20E4F}" dt="2024-07-11T17:15:23.323" v="1304"/>
          <ac:spMkLst>
            <pc:docMk/>
            <pc:sldMk cId="679916461" sldId="261"/>
            <ac:spMk id="6" creationId="{F734931F-E3C3-51D4-C2B1-8B65A15D9F58}"/>
          </ac:spMkLst>
        </pc:spChg>
        <pc:spChg chg="mod">
          <ac:chgData name="Miriam Caisse" userId="cbafa607-adb9-4d0b-a513-8ff6ab15e851" providerId="ADAL" clId="{CA9F3078-0A7F-4F3D-A14B-FE47D5A20E4F}" dt="2024-06-26T00:56:37.174" v="263" actId="2711"/>
          <ac:spMkLst>
            <pc:docMk/>
            <pc:sldMk cId="679916461" sldId="261"/>
            <ac:spMk id="9" creationId="{E079D4FE-9D85-6C4E-E5DD-A0291AEA4297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10" creationId="{3926D5E4-F9EC-D5C3-D287-E48078D5857A}"/>
          </ac:spMkLst>
        </pc:spChg>
        <pc:spChg chg="del mod">
          <ac:chgData name="Miriam Caisse" userId="cbafa607-adb9-4d0b-a513-8ff6ab15e851" providerId="ADAL" clId="{CA9F3078-0A7F-4F3D-A14B-FE47D5A20E4F}" dt="2024-06-26T00:53:59.838" v="134" actId="478"/>
          <ac:spMkLst>
            <pc:docMk/>
            <pc:sldMk cId="679916461" sldId="261"/>
            <ac:spMk id="11" creationId="{680967D7-A5DB-59DE-19CC-781B05C687C9}"/>
          </ac:spMkLst>
        </pc:spChg>
        <pc:spChg chg="mod">
          <ac:chgData name="Miriam Caisse" userId="cbafa607-adb9-4d0b-a513-8ff6ab15e851" providerId="ADAL" clId="{CA9F3078-0A7F-4F3D-A14B-FE47D5A20E4F}" dt="2024-07-11T17:15:23.323" v="1304"/>
          <ac:spMkLst>
            <pc:docMk/>
            <pc:sldMk cId="679916461" sldId="261"/>
            <ac:spMk id="11" creationId="{ADEC24A6-7579-D0C5-EEE0-5B8DCAD992B7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12" creationId="{DE7B217A-6B82-9C71-2814-597DD968925F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13" creationId="{EA5ADF23-FE2C-8FC3-244F-50FD1B3AE5EA}"/>
          </ac:spMkLst>
        </pc:spChg>
        <pc:spChg chg="mod">
          <ac:chgData name="Miriam Caisse" userId="cbafa607-adb9-4d0b-a513-8ff6ab15e851" providerId="ADAL" clId="{CA9F3078-0A7F-4F3D-A14B-FE47D5A20E4F}" dt="2024-06-26T00:56:31.802" v="260" actId="2711"/>
          <ac:spMkLst>
            <pc:docMk/>
            <pc:sldMk cId="679916461" sldId="261"/>
            <ac:spMk id="16" creationId="{3669FA49-4CCB-9FBA-2B86-B155FB6EC656}"/>
          </ac:spMkLst>
        </pc:spChg>
        <pc:spChg chg="mod">
          <ac:chgData name="Miriam Caisse" userId="cbafa607-adb9-4d0b-a513-8ff6ab15e851" providerId="ADAL" clId="{CA9F3078-0A7F-4F3D-A14B-FE47D5A20E4F}" dt="2024-06-26T01:04:36.431" v="352" actId="1035"/>
          <ac:spMkLst>
            <pc:docMk/>
            <pc:sldMk cId="679916461" sldId="261"/>
            <ac:spMk id="17" creationId="{3BD7BC2B-DFFC-CA2D-87D4-CC5360A3A6B8}"/>
          </ac:spMkLst>
        </pc:spChg>
        <pc:spChg chg="del mod">
          <ac:chgData name="Miriam Caisse" userId="cbafa607-adb9-4d0b-a513-8ff6ab15e851" providerId="ADAL" clId="{CA9F3078-0A7F-4F3D-A14B-FE47D5A20E4F}" dt="2024-06-26T00:54:03.196" v="137" actId="478"/>
          <ac:spMkLst>
            <pc:docMk/>
            <pc:sldMk cId="679916461" sldId="261"/>
            <ac:spMk id="18" creationId="{F8C92124-258F-ECDA-EE2A-CE5A671FD339}"/>
          </ac:spMkLst>
        </pc:spChg>
        <pc:spChg chg="mod">
          <ac:chgData name="Miriam Caisse" userId="cbafa607-adb9-4d0b-a513-8ff6ab15e851" providerId="ADAL" clId="{CA9F3078-0A7F-4F3D-A14B-FE47D5A20E4F}" dt="2024-07-11T17:15:23.323" v="1304"/>
          <ac:spMkLst>
            <pc:docMk/>
            <pc:sldMk cId="679916461" sldId="261"/>
            <ac:spMk id="18" creationId="{FBFC15D9-30D3-4ADB-EF47-97FCD60F99C8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19" creationId="{DA48EA67-5293-D41A-C6B3-12CDECFE7E0B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0" creationId="{402F08AA-E205-1926-42E9-B8B3E627F733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3" creationId="{254DFCFA-A614-3AFD-9649-AE62F9D20BCA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4" creationId="{BA90A6F0-AE4A-B0E9-6462-802009C13621}"/>
          </ac:spMkLst>
        </pc:spChg>
        <pc:spChg chg="del mod">
          <ac:chgData name="Miriam Caisse" userId="cbafa607-adb9-4d0b-a513-8ff6ab15e851" providerId="ADAL" clId="{CA9F3078-0A7F-4F3D-A14B-FE47D5A20E4F}" dt="2024-06-26T00:54:09.799" v="141" actId="478"/>
          <ac:spMkLst>
            <pc:docMk/>
            <pc:sldMk cId="679916461" sldId="261"/>
            <ac:spMk id="25" creationId="{6B065460-3425-54C3-F0CA-B33DE0915EE6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6" creationId="{0C4F0D6C-6F89-B44A-CF43-6B3975BEAC59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7" creationId="{6D82AEB7-155E-0C89-5520-166E856B07BB}"/>
          </ac:spMkLst>
        </pc:spChg>
        <pc:spChg chg="mod">
          <ac:chgData name="Miriam Caisse" userId="cbafa607-adb9-4d0b-a513-8ff6ab15e851" providerId="ADAL" clId="{CA9F3078-0A7F-4F3D-A14B-FE47D5A20E4F}" dt="2024-06-26T01:01:43.263" v="331" actId="1076"/>
          <ac:spMkLst>
            <pc:docMk/>
            <pc:sldMk cId="679916461" sldId="261"/>
            <ac:spMk id="30" creationId="{A8BE34AD-F47E-5DE1-6A28-9A4BFA8D22B2}"/>
          </ac:spMkLst>
        </pc:spChg>
        <pc:spChg chg="mod">
          <ac:chgData name="Miriam Caisse" userId="cbafa607-adb9-4d0b-a513-8ff6ab15e851" providerId="ADAL" clId="{CA9F3078-0A7F-4F3D-A14B-FE47D5A20E4F}" dt="2024-07-11T17:15:35.324" v="1311" actId="20577"/>
          <ac:spMkLst>
            <pc:docMk/>
            <pc:sldMk cId="679916461" sldId="261"/>
            <ac:spMk id="31" creationId="{63672E31-71B2-DF95-40A4-D6B073326430}"/>
          </ac:spMkLst>
        </pc:spChg>
        <pc:spChg chg="del mod">
          <ac:chgData name="Miriam Caisse" userId="cbafa607-adb9-4d0b-a513-8ff6ab15e851" providerId="ADAL" clId="{CA9F3078-0A7F-4F3D-A14B-FE47D5A20E4F}" dt="2024-06-26T00:54:08.538" v="140" actId="478"/>
          <ac:spMkLst>
            <pc:docMk/>
            <pc:sldMk cId="679916461" sldId="261"/>
            <ac:spMk id="32" creationId="{2FC2F9FC-7E2B-88CD-C356-27522351820F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33" creationId="{82D8BA3E-EF7C-F1D2-E32B-6E1A81884D52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34" creationId="{A153FAAF-8E89-699E-C384-7B080F4B1A41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37" creationId="{B627DA29-81AA-2622-126C-9D3813C82AF0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38" creationId="{4869DA14-C0BD-636A-0833-8C4B9CDC8D25}"/>
          </ac:spMkLst>
        </pc:spChg>
        <pc:spChg chg="del mod">
          <ac:chgData name="Miriam Caisse" userId="cbafa607-adb9-4d0b-a513-8ff6ab15e851" providerId="ADAL" clId="{CA9F3078-0A7F-4F3D-A14B-FE47D5A20E4F}" dt="2024-06-26T00:54:10.983" v="142" actId="478"/>
          <ac:spMkLst>
            <pc:docMk/>
            <pc:sldMk cId="679916461" sldId="261"/>
            <ac:spMk id="39" creationId="{74CB7AD1-D08F-B2DE-B87C-153D27935FEB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40" creationId="{1FBA6610-0B8B-1FB7-A6B7-1FC638F126A5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41" creationId="{B0798FC5-91BF-E2B1-021C-86B2FB837B01}"/>
          </ac:spMkLst>
        </pc:spChg>
        <pc:spChg chg="mod">
          <ac:chgData name="Miriam Caisse" userId="cbafa607-adb9-4d0b-a513-8ff6ab15e851" providerId="ADAL" clId="{CA9F3078-0A7F-4F3D-A14B-FE47D5A20E4F}" dt="2024-06-26T00:56:56.311" v="269" actId="2711"/>
          <ac:spMkLst>
            <pc:docMk/>
            <pc:sldMk cId="679916461" sldId="261"/>
            <ac:spMk id="44" creationId="{1FD0F854-E8B9-68B8-8CE3-653071960C20}"/>
          </ac:spMkLst>
        </pc:spChg>
        <pc:spChg chg="mod">
          <ac:chgData name="Miriam Caisse" userId="cbafa607-adb9-4d0b-a513-8ff6ab15e851" providerId="ADAL" clId="{CA9F3078-0A7F-4F3D-A14B-FE47D5A20E4F}" dt="2024-07-11T17:15:33.050" v="1309" actId="20577"/>
          <ac:spMkLst>
            <pc:docMk/>
            <pc:sldMk cId="679916461" sldId="261"/>
            <ac:spMk id="45" creationId="{AE8A7EEE-054F-A2EB-3101-5539A4A78861}"/>
          </ac:spMkLst>
        </pc:spChg>
        <pc:spChg chg="del mod">
          <ac:chgData name="Miriam Caisse" userId="cbafa607-adb9-4d0b-a513-8ff6ab15e851" providerId="ADAL" clId="{CA9F3078-0A7F-4F3D-A14B-FE47D5A20E4F}" dt="2024-06-26T00:54:07.149" v="139" actId="478"/>
          <ac:spMkLst>
            <pc:docMk/>
            <pc:sldMk cId="679916461" sldId="261"/>
            <ac:spMk id="46" creationId="{7352F0A7-EC1F-6056-C2D0-194E3ED9A448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47" creationId="{77CF78C8-C22A-F924-37EE-AAA8E1C1F894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48" creationId="{9BC62A25-2301-22AC-6AF8-0D644A842D40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51" creationId="{921AE288-FF0A-7F65-6CF2-B047E91BF027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52" creationId="{F45CE5C1-5872-4CBC-AFD3-DCCF3B3CEADD}"/>
          </ac:spMkLst>
        </pc:spChg>
        <pc:spChg chg="del mod">
          <ac:chgData name="Miriam Caisse" userId="cbafa607-adb9-4d0b-a513-8ff6ab15e851" providerId="ADAL" clId="{CA9F3078-0A7F-4F3D-A14B-FE47D5A20E4F}" dt="2024-06-26T00:54:12.390" v="143" actId="478"/>
          <ac:spMkLst>
            <pc:docMk/>
            <pc:sldMk cId="679916461" sldId="261"/>
            <ac:spMk id="53" creationId="{F3736A41-495F-C3FC-0E6E-95A0F9BCF73E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54" creationId="{5945B4BB-8AAB-5A77-A8D7-4400C146DF38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55" creationId="{4371C51C-A45A-CA46-89D7-311CE948687A}"/>
          </ac:spMkLst>
        </pc:spChg>
        <pc:spChg chg="mod">
          <ac:chgData name="Miriam Caisse" userId="cbafa607-adb9-4d0b-a513-8ff6ab15e851" providerId="ADAL" clId="{CA9F3078-0A7F-4F3D-A14B-FE47D5A20E4F}" dt="2024-07-11T17:15:49.529" v="1351" actId="20577"/>
          <ac:spMkLst>
            <pc:docMk/>
            <pc:sldMk cId="679916461" sldId="261"/>
            <ac:spMk id="58" creationId="{81EB1023-5A5C-CE50-CC25-29964274314F}"/>
          </ac:spMkLst>
        </pc:spChg>
        <pc:spChg chg="mod">
          <ac:chgData name="Miriam Caisse" userId="cbafa607-adb9-4d0b-a513-8ff6ab15e851" providerId="ADAL" clId="{CA9F3078-0A7F-4F3D-A14B-FE47D5A20E4F}" dt="2024-07-11T17:15:31.115" v="1307" actId="20577"/>
          <ac:spMkLst>
            <pc:docMk/>
            <pc:sldMk cId="679916461" sldId="261"/>
            <ac:spMk id="59" creationId="{B88D8244-8C4E-6F96-89B2-D4F3E57CAAE2}"/>
          </ac:spMkLst>
        </pc:spChg>
        <pc:spChg chg="del mod">
          <ac:chgData name="Miriam Caisse" userId="cbafa607-adb9-4d0b-a513-8ff6ab15e851" providerId="ADAL" clId="{CA9F3078-0A7F-4F3D-A14B-FE47D5A20E4F}" dt="2024-06-26T00:54:05.123" v="138" actId="478"/>
          <ac:spMkLst>
            <pc:docMk/>
            <pc:sldMk cId="679916461" sldId="261"/>
            <ac:spMk id="60" creationId="{D096B8C2-5C80-2EE0-80B0-AD3FFDD2D14D}"/>
          </ac:spMkLst>
        </pc:spChg>
        <pc:spChg chg="mod">
          <ac:chgData name="Miriam Caisse" userId="cbafa607-adb9-4d0b-a513-8ff6ab15e851" providerId="ADAL" clId="{CA9F3078-0A7F-4F3D-A14B-FE47D5A20E4F}" dt="2024-06-26T00:59:49.629" v="303" actId="1076"/>
          <ac:spMkLst>
            <pc:docMk/>
            <pc:sldMk cId="679916461" sldId="261"/>
            <ac:spMk id="61" creationId="{A8BAC3D9-08AB-9F7E-0E10-A88A841AFEF5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62" creationId="{17BD7621-0C2A-6C38-C20D-3AC2047CE3CA}"/>
          </ac:spMkLst>
        </pc:spChg>
        <pc:spChg chg="mod">
          <ac:chgData name="Miriam Caisse" userId="cbafa607-adb9-4d0b-a513-8ff6ab15e851" providerId="ADAL" clId="{CA9F3078-0A7F-4F3D-A14B-FE47D5A20E4F}" dt="2024-06-26T01:04:42.139" v="353" actId="207"/>
          <ac:spMkLst>
            <pc:docMk/>
            <pc:sldMk cId="679916461" sldId="261"/>
            <ac:spMk id="63" creationId="{88E60981-E841-2A2C-F66C-D2D2DF510425}"/>
          </ac:spMkLst>
        </pc:spChg>
        <pc:spChg chg="mod">
          <ac:chgData name="Miriam Caisse" userId="cbafa607-adb9-4d0b-a513-8ff6ab15e851" providerId="ADAL" clId="{CA9F3078-0A7F-4F3D-A14B-FE47D5A20E4F}" dt="2024-06-26T01:17:10.829" v="1298" actId="20577"/>
          <ac:spMkLst>
            <pc:docMk/>
            <pc:sldMk cId="679916461" sldId="261"/>
            <ac:spMk id="64" creationId="{638F492F-8EFA-4651-2331-DF670B39D252}"/>
          </ac:spMkLst>
        </pc:spChg>
        <pc:spChg chg="mod">
          <ac:chgData name="Miriam Caisse" userId="cbafa607-adb9-4d0b-a513-8ff6ab15e851" providerId="ADAL" clId="{CA9F3078-0A7F-4F3D-A14B-FE47D5A20E4F}" dt="2024-06-26T01:04:47.172" v="355" actId="207"/>
          <ac:spMkLst>
            <pc:docMk/>
            <pc:sldMk cId="679916461" sldId="261"/>
            <ac:spMk id="65" creationId="{27BD5C19-4519-1CF0-F0C4-DA97FE3A7B43}"/>
          </ac:spMkLst>
        </pc:spChg>
        <pc:spChg chg="add del mod ord">
          <ac:chgData name="Miriam Caisse" userId="cbafa607-adb9-4d0b-a513-8ff6ab15e851" providerId="ADAL" clId="{CA9F3078-0A7F-4F3D-A14B-FE47D5A20E4F}" dt="2024-06-26T01:01:09.657" v="327" actId="478"/>
          <ac:spMkLst>
            <pc:docMk/>
            <pc:sldMk cId="679916461" sldId="261"/>
            <ac:spMk id="66" creationId="{DAA84F7F-5FC4-63A9-0A44-8191CF78D6DD}"/>
          </ac:spMkLst>
        </pc:spChg>
        <pc:grpChg chg="add mod">
          <ac:chgData name="Miriam Caisse" userId="cbafa607-adb9-4d0b-a513-8ff6ab15e851" providerId="ADAL" clId="{CA9F3078-0A7F-4F3D-A14B-FE47D5A20E4F}" dt="2024-07-11T17:15:27.936" v="1305" actId="1076"/>
          <ac:grpSpMkLst>
            <pc:docMk/>
            <pc:sldMk cId="679916461" sldId="261"/>
            <ac:grpSpMk id="3" creationId="{1C82D4D8-5779-3CEA-0B4A-3C837309D824}"/>
          </ac:grpSpMkLst>
        </pc:grpChg>
        <pc:grpChg chg="mod">
          <ac:chgData name="Miriam Caisse" userId="cbafa607-adb9-4d0b-a513-8ff6ab15e851" providerId="ADAL" clId="{CA9F3078-0A7F-4F3D-A14B-FE47D5A20E4F}" dt="2024-07-11T17:15:23.323" v="1304"/>
          <ac:grpSpMkLst>
            <pc:docMk/>
            <pc:sldMk cId="679916461" sldId="261"/>
            <ac:grpSpMk id="4" creationId="{B721F23C-AB2D-0CE7-FA9A-43745C6809D0}"/>
          </ac:grpSpMkLst>
        </pc:grpChg>
        <pc:grpChg chg="add mod">
          <ac:chgData name="Miriam Caisse" userId="cbafa607-adb9-4d0b-a513-8ff6ab15e851" providerId="ADAL" clId="{CA9F3078-0A7F-4F3D-A14B-FE47D5A20E4F}" dt="2024-07-11T17:15:19.522" v="1303" actId="1076"/>
          <ac:grpSpMkLst>
            <pc:docMk/>
            <pc:sldMk cId="679916461" sldId="261"/>
            <ac:grpSpMk id="7" creationId="{527C15E7-69A0-09A9-FF34-87F562B23A43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8" creationId="{234825FD-F165-0655-5FE7-FE94D78ACEA9}"/>
          </ac:grpSpMkLst>
        </pc:grpChg>
        <pc:grpChg chg="add del mod">
          <ac:chgData name="Miriam Caisse" userId="cbafa607-adb9-4d0b-a513-8ff6ab15e851" providerId="ADAL" clId="{CA9F3078-0A7F-4F3D-A14B-FE47D5A20E4F}" dt="2024-07-11T17:15:19.522" v="1303" actId="1076"/>
          <ac:grpSpMkLst>
            <pc:docMk/>
            <pc:sldMk cId="679916461" sldId="261"/>
            <ac:grpSpMk id="14" creationId="{FE617AD9-3888-B671-AA63-B184548E3A95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15" creationId="{DDD829BD-AD0C-8444-B3C4-2B08C0C99B6A}"/>
          </ac:grpSpMkLst>
        </pc:grpChg>
        <pc:grpChg chg="add del mod">
          <ac:chgData name="Miriam Caisse" userId="cbafa607-adb9-4d0b-a513-8ff6ab15e851" providerId="ADAL" clId="{CA9F3078-0A7F-4F3D-A14B-FE47D5A20E4F}" dt="2024-06-26T00:57:07.437" v="272" actId="478"/>
          <ac:grpSpMkLst>
            <pc:docMk/>
            <pc:sldMk cId="679916461" sldId="261"/>
            <ac:grpSpMk id="21" creationId="{647B5182-B13C-6892-7E5D-F0414B9E8D56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22" creationId="{37609422-1EB6-1BBC-40B2-E9160A814062}"/>
          </ac:grpSpMkLst>
        </pc:grpChg>
        <pc:grpChg chg="add mod">
          <ac:chgData name="Miriam Caisse" userId="cbafa607-adb9-4d0b-a513-8ff6ab15e851" providerId="ADAL" clId="{CA9F3078-0A7F-4F3D-A14B-FE47D5A20E4F}" dt="2024-06-26T01:00:44.376" v="326" actId="1076"/>
          <ac:grpSpMkLst>
            <pc:docMk/>
            <pc:sldMk cId="679916461" sldId="261"/>
            <ac:grpSpMk id="28" creationId="{4C3F2394-80BC-6D58-97E8-58CD1EF433B6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29" creationId="{72AAF401-C346-B4B1-0EF7-84D503A78212}"/>
          </ac:grpSpMkLst>
        </pc:grpChg>
        <pc:grpChg chg="add del mod">
          <ac:chgData name="Miriam Caisse" userId="cbafa607-adb9-4d0b-a513-8ff6ab15e851" providerId="ADAL" clId="{CA9F3078-0A7F-4F3D-A14B-FE47D5A20E4F}" dt="2024-06-26T00:57:07.947" v="273" actId="478"/>
          <ac:grpSpMkLst>
            <pc:docMk/>
            <pc:sldMk cId="679916461" sldId="261"/>
            <ac:grpSpMk id="35" creationId="{24690CA3-C96C-023E-2952-CEAA6CEB7448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36" creationId="{881881A6-3084-B56F-133F-45C0582B0AAE}"/>
          </ac:grpSpMkLst>
        </pc:grpChg>
        <pc:grpChg chg="add mod">
          <ac:chgData name="Miriam Caisse" userId="cbafa607-adb9-4d0b-a513-8ff6ab15e851" providerId="ADAL" clId="{CA9F3078-0A7F-4F3D-A14B-FE47D5A20E4F}" dt="2024-06-26T01:00:44.376" v="326" actId="1076"/>
          <ac:grpSpMkLst>
            <pc:docMk/>
            <pc:sldMk cId="679916461" sldId="261"/>
            <ac:grpSpMk id="42" creationId="{F7A464C9-2041-9938-DF62-7FC7E0AAA494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43" creationId="{45791F5C-A052-331F-791D-329E63B032B5}"/>
          </ac:grpSpMkLst>
        </pc:grpChg>
        <pc:grpChg chg="add del mod">
          <ac:chgData name="Miriam Caisse" userId="cbafa607-adb9-4d0b-a513-8ff6ab15e851" providerId="ADAL" clId="{CA9F3078-0A7F-4F3D-A14B-FE47D5A20E4F}" dt="2024-06-26T00:57:08.399" v="274" actId="478"/>
          <ac:grpSpMkLst>
            <pc:docMk/>
            <pc:sldMk cId="679916461" sldId="261"/>
            <ac:grpSpMk id="49" creationId="{65371A23-8E6A-55ED-4474-082E25CC2F17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50" creationId="{F2B212C0-E410-62F5-F1BE-934BBEA07C9E}"/>
          </ac:grpSpMkLst>
        </pc:grpChg>
        <pc:grpChg chg="add mod">
          <ac:chgData name="Miriam Caisse" userId="cbafa607-adb9-4d0b-a513-8ff6ab15e851" providerId="ADAL" clId="{CA9F3078-0A7F-4F3D-A14B-FE47D5A20E4F}" dt="2024-06-26T01:00:44.376" v="326" actId="1076"/>
          <ac:grpSpMkLst>
            <pc:docMk/>
            <pc:sldMk cId="679916461" sldId="261"/>
            <ac:grpSpMk id="56" creationId="{6C17ACFF-60F7-771A-FB74-F23E8FA11DB3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57" creationId="{F1755489-7CD0-AD3E-0C66-02162081F6BD}"/>
          </ac:grpSpMkLst>
        </pc:grpChg>
        <pc:picChg chg="add del mod">
          <ac:chgData name="Miriam Caisse" userId="cbafa607-adb9-4d0b-a513-8ff6ab15e851" providerId="ADAL" clId="{CA9F3078-0A7F-4F3D-A14B-FE47D5A20E4F}" dt="2024-06-26T01:02:06.136" v="333" actId="478"/>
          <ac:picMkLst>
            <pc:docMk/>
            <pc:sldMk cId="679916461" sldId="261"/>
            <ac:picMk id="67" creationId="{38FC3C5D-8B41-8DA8-15DE-6C8BBA6B1028}"/>
          </ac:picMkLst>
        </pc:picChg>
      </pc:sldChg>
      <pc:sldChg chg="addSp delSp modSp add mod setBg">
        <pc:chgData name="Miriam Caisse" userId="cbafa607-adb9-4d0b-a513-8ff6ab15e851" providerId="ADAL" clId="{CA9F3078-0A7F-4F3D-A14B-FE47D5A20E4F}" dt="2024-07-11T18:41:41.209" v="2874"/>
        <pc:sldMkLst>
          <pc:docMk/>
          <pc:sldMk cId="2777874180" sldId="262"/>
        </pc:sldMkLst>
        <pc:spChg chg="mod">
          <ac:chgData name="Miriam Caisse" userId="cbafa607-adb9-4d0b-a513-8ff6ab15e851" providerId="ADAL" clId="{CA9F3078-0A7F-4F3D-A14B-FE47D5A20E4F}" dt="2024-07-11T17:55:11.481" v="2092" actId="20577"/>
          <ac:spMkLst>
            <pc:docMk/>
            <pc:sldMk cId="2777874180" sldId="262"/>
            <ac:spMk id="2" creationId="{C72F57A3-EDB6-F956-2AF3-2B765946E0CD}"/>
          </ac:spMkLst>
        </pc:spChg>
        <pc:spChg chg="add del mod">
          <ac:chgData name="Miriam Caisse" userId="cbafa607-adb9-4d0b-a513-8ff6ab15e851" providerId="ADAL" clId="{CA9F3078-0A7F-4F3D-A14B-FE47D5A20E4F}" dt="2024-07-11T17:54:24.671" v="2053" actId="478"/>
          <ac:spMkLst>
            <pc:docMk/>
            <pc:sldMk cId="2777874180" sldId="262"/>
            <ac:spMk id="6" creationId="{AB98F180-C839-BC73-6555-37393AB550C1}"/>
          </ac:spMkLst>
        </pc:spChg>
        <pc:spChg chg="del mod ord">
          <ac:chgData name="Miriam Caisse" userId="cbafa607-adb9-4d0b-a513-8ff6ab15e851" providerId="ADAL" clId="{CA9F3078-0A7F-4F3D-A14B-FE47D5A20E4F}" dt="2024-07-11T18:41:40.867" v="2873" actId="478"/>
          <ac:spMkLst>
            <pc:docMk/>
            <pc:sldMk cId="2777874180" sldId="262"/>
            <ac:spMk id="9" creationId="{9DD0AA71-22AC-57D8-F419-1408863C1202}"/>
          </ac:spMkLst>
        </pc:spChg>
        <pc:spChg chg="del mod">
          <ac:chgData name="Miriam Caisse" userId="cbafa607-adb9-4d0b-a513-8ff6ab15e851" providerId="ADAL" clId="{CA9F3078-0A7F-4F3D-A14B-FE47D5A20E4F}" dt="2024-07-11T18:41:37.540" v="2871" actId="478"/>
          <ac:spMkLst>
            <pc:docMk/>
            <pc:sldMk cId="2777874180" sldId="262"/>
            <ac:spMk id="10" creationId="{BFC1248E-54B5-4559-C707-6D865AD8077C}"/>
          </ac:spMkLst>
        </pc:spChg>
        <pc:spChg chg="mod">
          <ac:chgData name="Miriam Caisse" userId="cbafa607-adb9-4d0b-a513-8ff6ab15e851" providerId="ADAL" clId="{CA9F3078-0A7F-4F3D-A14B-FE47D5A20E4F}" dt="2024-07-11T17:46:25.114" v="1877" actId="26606"/>
          <ac:spMkLst>
            <pc:docMk/>
            <pc:sldMk cId="2777874180" sldId="262"/>
            <ac:spMk id="11" creationId="{5C934D6B-A0D4-0406-2248-698BFD555E0D}"/>
          </ac:spMkLst>
        </pc:spChg>
        <pc:spChg chg="add mod">
          <ac:chgData name="Miriam Caisse" userId="cbafa607-adb9-4d0b-a513-8ff6ab15e851" providerId="ADAL" clId="{CA9F3078-0A7F-4F3D-A14B-FE47D5A20E4F}" dt="2024-07-11T18:41:41.209" v="2874"/>
          <ac:spMkLst>
            <pc:docMk/>
            <pc:sldMk cId="2777874180" sldId="262"/>
            <ac:spMk id="12" creationId="{ABFC0CB5-E7EF-C38B-94CF-DC475835E1DE}"/>
          </ac:spMkLst>
        </pc:spChg>
        <pc:spChg chg="add mod">
          <ac:chgData name="Miriam Caisse" userId="cbafa607-adb9-4d0b-a513-8ff6ab15e851" providerId="ADAL" clId="{CA9F3078-0A7F-4F3D-A14B-FE47D5A20E4F}" dt="2024-07-11T18:41:41.209" v="2874"/>
          <ac:spMkLst>
            <pc:docMk/>
            <pc:sldMk cId="2777874180" sldId="262"/>
            <ac:spMk id="13" creationId="{0E4D8066-C167-2777-6E65-28934DB60967}"/>
          </ac:spMkLst>
        </pc:spChg>
        <pc:spChg chg="add">
          <ac:chgData name="Miriam Caisse" userId="cbafa607-adb9-4d0b-a513-8ff6ab15e851" providerId="ADAL" clId="{CA9F3078-0A7F-4F3D-A14B-FE47D5A20E4F}" dt="2024-07-11T17:46:25.114" v="1877" actId="26606"/>
          <ac:spMkLst>
            <pc:docMk/>
            <pc:sldMk cId="2777874180" sldId="262"/>
            <ac:spMk id="16" creationId="{D4771268-CB57-404A-9271-370EB28F6090}"/>
          </ac:spMkLst>
        </pc:spChg>
        <pc:picChg chg="add del mod">
          <ac:chgData name="Miriam Caisse" userId="cbafa607-adb9-4d0b-a513-8ff6ab15e851" providerId="ADAL" clId="{CA9F3078-0A7F-4F3D-A14B-FE47D5A20E4F}" dt="2024-07-11T17:54:25.942" v="2054" actId="21"/>
          <ac:picMkLst>
            <pc:docMk/>
            <pc:sldMk cId="2777874180" sldId="262"/>
            <ac:picMk id="4" creationId="{64C3982D-F5E5-97A2-95E9-FB60D92EC15D}"/>
          </ac:picMkLst>
        </pc:picChg>
        <pc:picChg chg="add mod modCrop">
          <ac:chgData name="Miriam Caisse" userId="cbafa607-adb9-4d0b-a513-8ff6ab15e851" providerId="ADAL" clId="{CA9F3078-0A7F-4F3D-A14B-FE47D5A20E4F}" dt="2024-07-11T17:54:56.486" v="2062" actId="1076"/>
          <ac:picMkLst>
            <pc:docMk/>
            <pc:sldMk cId="2777874180" sldId="262"/>
            <ac:picMk id="7" creationId="{F1BD7E8D-6768-65F8-2111-4304532828EE}"/>
          </ac:picMkLst>
        </pc:picChg>
        <pc:picChg chg="del mod">
          <ac:chgData name="Miriam Caisse" userId="cbafa607-adb9-4d0b-a513-8ff6ab15e851" providerId="ADAL" clId="{CA9F3078-0A7F-4F3D-A14B-FE47D5A20E4F}" dt="2024-07-11T17:54:17.748" v="2050" actId="21"/>
          <ac:picMkLst>
            <pc:docMk/>
            <pc:sldMk cId="2777874180" sldId="262"/>
            <ac:picMk id="8" creationId="{F1BD7E8D-6768-65F8-2111-4304532828EE}"/>
          </ac:picMkLst>
        </pc:picChg>
      </pc:sldChg>
      <pc:sldChg chg="new del">
        <pc:chgData name="Miriam Caisse" userId="cbafa607-adb9-4d0b-a513-8ff6ab15e851" providerId="ADAL" clId="{CA9F3078-0A7F-4F3D-A14B-FE47D5A20E4F}" dt="2024-07-11T17:39:11.447" v="1541" actId="47"/>
        <pc:sldMkLst>
          <pc:docMk/>
          <pc:sldMk cId="1047872097" sldId="263"/>
        </pc:sldMkLst>
      </pc:sldChg>
      <pc:sldChg chg="new del">
        <pc:chgData name="Miriam Caisse" userId="cbafa607-adb9-4d0b-a513-8ff6ab15e851" providerId="ADAL" clId="{CA9F3078-0A7F-4F3D-A14B-FE47D5A20E4F}" dt="2024-07-11T17:39:30.924" v="1546" actId="47"/>
        <pc:sldMkLst>
          <pc:docMk/>
          <pc:sldMk cId="971472770" sldId="264"/>
        </pc:sldMkLst>
      </pc:sldChg>
      <pc:sldChg chg="addSp delSp modSp new mod">
        <pc:chgData name="Miriam Caisse" userId="cbafa607-adb9-4d0b-a513-8ff6ab15e851" providerId="ADAL" clId="{CA9F3078-0A7F-4F3D-A14B-FE47D5A20E4F}" dt="2024-06-26T01:17:20.665" v="1302" actId="207"/>
        <pc:sldMkLst>
          <pc:docMk/>
          <pc:sldMk cId="1441800845" sldId="265"/>
        </pc:sldMkLst>
        <pc:spChg chg="mod">
          <ac:chgData name="Miriam Caisse" userId="cbafa607-adb9-4d0b-a513-8ff6ab15e851" providerId="ADAL" clId="{CA9F3078-0A7F-4F3D-A14B-FE47D5A20E4F}" dt="2024-06-26T01:16:46.006" v="1276" actId="1076"/>
          <ac:spMkLst>
            <pc:docMk/>
            <pc:sldMk cId="1441800845" sldId="265"/>
            <ac:spMk id="2" creationId="{71ECA67A-1095-9B19-5FB0-3A90952D958B}"/>
          </ac:spMkLst>
        </pc:spChg>
        <pc:spChg chg="mod">
          <ac:chgData name="Miriam Caisse" userId="cbafa607-adb9-4d0b-a513-8ff6ab15e851" providerId="ADAL" clId="{CA9F3078-0A7F-4F3D-A14B-FE47D5A20E4F}" dt="2024-06-26T01:16:52.359" v="1278" actId="1076"/>
          <ac:spMkLst>
            <pc:docMk/>
            <pc:sldMk cId="1441800845" sldId="265"/>
            <ac:spMk id="3" creationId="{B18E3FAC-B4B0-4050-B331-41BF3D06F351}"/>
          </ac:spMkLst>
        </pc:spChg>
        <pc:spChg chg="del mod">
          <ac:chgData name="Miriam Caisse" userId="cbafa607-adb9-4d0b-a513-8ff6ab15e851" providerId="ADAL" clId="{CA9F3078-0A7F-4F3D-A14B-FE47D5A20E4F}" dt="2024-06-26T01:06:17.522" v="440" actId="3680"/>
          <ac:spMkLst>
            <pc:docMk/>
            <pc:sldMk cId="1441800845" sldId="265"/>
            <ac:spMk id="4" creationId="{1B587450-3C06-6B65-36C2-895294804ACF}"/>
          </ac:spMkLst>
        </pc:spChg>
        <pc:spChg chg="mod">
          <ac:chgData name="Miriam Caisse" userId="cbafa607-adb9-4d0b-a513-8ff6ab15e851" providerId="ADAL" clId="{CA9F3078-0A7F-4F3D-A14B-FE47D5A20E4F}" dt="2024-06-26T01:16:57.615" v="1280" actId="1076"/>
          <ac:spMkLst>
            <pc:docMk/>
            <pc:sldMk cId="1441800845" sldId="265"/>
            <ac:spMk id="5" creationId="{7B0C8CF0-EC9F-A235-6702-6D4F2A21A6F5}"/>
          </ac:spMkLst>
        </pc:spChg>
        <pc:spChg chg="del mod">
          <ac:chgData name="Miriam Caisse" userId="cbafa607-adb9-4d0b-a513-8ff6ab15e851" providerId="ADAL" clId="{CA9F3078-0A7F-4F3D-A14B-FE47D5A20E4F}" dt="2024-06-26T01:14:52.194" v="1249"/>
          <ac:spMkLst>
            <pc:docMk/>
            <pc:sldMk cId="1441800845" sldId="265"/>
            <ac:spMk id="6" creationId="{CF7D5368-C852-F3AE-A15C-5625294B1941}"/>
          </ac:spMkLst>
        </pc:spChg>
        <pc:spChg chg="mod">
          <ac:chgData name="Miriam Caisse" userId="cbafa607-adb9-4d0b-a513-8ff6ab15e851" providerId="ADAL" clId="{CA9F3078-0A7F-4F3D-A14B-FE47D5A20E4F}" dt="2024-06-26T01:17:20.665" v="1302" actId="207"/>
          <ac:spMkLst>
            <pc:docMk/>
            <pc:sldMk cId="1441800845" sldId="265"/>
            <ac:spMk id="8" creationId="{A06E8F34-0216-B0D7-B319-93D7CFF76FE3}"/>
          </ac:spMkLst>
        </pc:spChg>
        <pc:spChg chg="add del mod">
          <ac:chgData name="Miriam Caisse" userId="cbafa607-adb9-4d0b-a513-8ff6ab15e851" providerId="ADAL" clId="{CA9F3078-0A7F-4F3D-A14B-FE47D5A20E4F}" dt="2024-06-26T01:15:40.623" v="1253"/>
          <ac:spMkLst>
            <pc:docMk/>
            <pc:sldMk cId="1441800845" sldId="265"/>
            <ac:spMk id="14" creationId="{ABF4C910-B3C5-6DA9-E542-F1D3A06C619E}"/>
          </ac:spMkLst>
        </pc:spChg>
        <pc:graphicFrameChg chg="add mod ord modGraphic">
          <ac:chgData name="Miriam Caisse" userId="cbafa607-adb9-4d0b-a513-8ff6ab15e851" providerId="ADAL" clId="{CA9F3078-0A7F-4F3D-A14B-FE47D5A20E4F}" dt="2024-06-26T01:14:22.903" v="1248" actId="20577"/>
          <ac:graphicFrameMkLst>
            <pc:docMk/>
            <pc:sldMk cId="1441800845" sldId="265"/>
            <ac:graphicFrameMk id="10" creationId="{3414EE42-E02D-D8AF-F630-FFAC56F4435D}"/>
          </ac:graphicFrameMkLst>
        </pc:graphicFrameChg>
        <pc:picChg chg="add del mod">
          <ac:chgData name="Miriam Caisse" userId="cbafa607-adb9-4d0b-a513-8ff6ab15e851" providerId="ADAL" clId="{CA9F3078-0A7F-4F3D-A14B-FE47D5A20E4F}" dt="2024-06-26T01:15:40.278" v="1252" actId="478"/>
          <ac:picMkLst>
            <pc:docMk/>
            <pc:sldMk cId="1441800845" sldId="265"/>
            <ac:picMk id="12" creationId="{A16FEDE5-4D8C-21B3-C156-097523AA43FD}"/>
          </ac:picMkLst>
        </pc:picChg>
        <pc:picChg chg="add mod modCrop">
          <ac:chgData name="Miriam Caisse" userId="cbafa607-adb9-4d0b-a513-8ff6ab15e851" providerId="ADAL" clId="{CA9F3078-0A7F-4F3D-A14B-FE47D5A20E4F}" dt="2024-06-26T01:16:59.470" v="1281" actId="1076"/>
          <ac:picMkLst>
            <pc:docMk/>
            <pc:sldMk cId="1441800845" sldId="265"/>
            <ac:picMk id="16" creationId="{86C32ADF-03CB-F0F4-E5B7-C13D1517881B}"/>
          </ac:picMkLst>
        </pc:picChg>
        <pc:picChg chg="add mod">
          <ac:chgData name="Miriam Caisse" userId="cbafa607-adb9-4d0b-a513-8ff6ab15e851" providerId="ADAL" clId="{CA9F3078-0A7F-4F3D-A14B-FE47D5A20E4F}" dt="2024-06-26T01:16:49.925" v="1277" actId="1076"/>
          <ac:picMkLst>
            <pc:docMk/>
            <pc:sldMk cId="1441800845" sldId="265"/>
            <ac:picMk id="18" creationId="{9E993378-EC47-AAE7-2569-1E78D6C26C58}"/>
          </ac:picMkLst>
        </pc:picChg>
      </pc:sldChg>
      <pc:sldChg chg="addSp modSp mod modAnim">
        <pc:chgData name="Miriam Caisse" userId="cbafa607-adb9-4d0b-a513-8ff6ab15e851" providerId="ADAL" clId="{CA9F3078-0A7F-4F3D-A14B-FE47D5A20E4F}" dt="2024-07-11T17:34:07.293" v="1472"/>
        <pc:sldMkLst>
          <pc:docMk/>
          <pc:sldMk cId="793954180" sldId="267"/>
        </pc:sldMkLst>
        <pc:spChg chg="add mod">
          <ac:chgData name="Miriam Caisse" userId="cbafa607-adb9-4d0b-a513-8ff6ab15e851" providerId="ADAL" clId="{CA9F3078-0A7F-4F3D-A14B-FE47D5A20E4F}" dt="2024-07-11T17:33:54.630" v="1471" actId="13822"/>
          <ac:spMkLst>
            <pc:docMk/>
            <pc:sldMk cId="793954180" sldId="267"/>
            <ac:spMk id="3" creationId="{2F58E689-48CE-9D85-7099-04D77A0F93C2}"/>
          </ac:spMkLst>
        </pc:spChg>
      </pc:sldChg>
      <pc:sldChg chg="modSp add mod ord setBg">
        <pc:chgData name="Miriam Caisse" userId="cbafa607-adb9-4d0b-a513-8ff6ab15e851" providerId="ADAL" clId="{CA9F3078-0A7F-4F3D-A14B-FE47D5A20E4F}" dt="2024-07-11T17:38:15.871" v="1526" actId="113"/>
        <pc:sldMkLst>
          <pc:docMk/>
          <pc:sldMk cId="837795972" sldId="268"/>
        </pc:sldMkLst>
        <pc:spChg chg="mod">
          <ac:chgData name="Miriam Caisse" userId="cbafa607-adb9-4d0b-a513-8ff6ab15e851" providerId="ADAL" clId="{CA9F3078-0A7F-4F3D-A14B-FE47D5A20E4F}" dt="2024-07-11T17:38:05.851" v="1523" actId="20577"/>
          <ac:spMkLst>
            <pc:docMk/>
            <pc:sldMk cId="837795972" sldId="268"/>
            <ac:spMk id="9" creationId="{E079D4FE-9D85-6C4E-E5DD-A0291AEA4297}"/>
          </ac:spMkLst>
        </pc:spChg>
        <pc:spChg chg="mod">
          <ac:chgData name="Miriam Caisse" userId="cbafa607-adb9-4d0b-a513-8ff6ab15e851" providerId="ADAL" clId="{CA9F3078-0A7F-4F3D-A14B-FE47D5A20E4F}" dt="2024-07-11T17:38:15.871" v="1526" actId="113"/>
          <ac:spMkLst>
            <pc:docMk/>
            <pc:sldMk cId="837795972" sldId="268"/>
            <ac:spMk id="16" creationId="{3669FA49-4CCB-9FBA-2B86-B155FB6EC656}"/>
          </ac:spMkLst>
        </pc:spChg>
      </pc:sldChg>
      <pc:sldChg chg="modSp add mod ord">
        <pc:chgData name="Miriam Caisse" userId="cbafa607-adb9-4d0b-a513-8ff6ab15e851" providerId="ADAL" clId="{CA9F3078-0A7F-4F3D-A14B-FE47D5A20E4F}" dt="2024-07-11T17:38:40.558" v="1532" actId="2711"/>
        <pc:sldMkLst>
          <pc:docMk/>
          <pc:sldMk cId="3787479371" sldId="269"/>
        </pc:sldMkLst>
        <pc:spChg chg="mod">
          <ac:chgData name="Miriam Caisse" userId="cbafa607-adb9-4d0b-a513-8ff6ab15e851" providerId="ADAL" clId="{CA9F3078-0A7F-4F3D-A14B-FE47D5A20E4F}" dt="2024-07-11T17:38:40.558" v="1532" actId="2711"/>
          <ac:spMkLst>
            <pc:docMk/>
            <pc:sldMk cId="3787479371" sldId="269"/>
            <ac:spMk id="5" creationId="{1934310A-7510-68BF-D847-2935C07D0F8A}"/>
          </ac:spMkLst>
        </pc:spChg>
        <pc:spChg chg="mod">
          <ac:chgData name="Miriam Caisse" userId="cbafa607-adb9-4d0b-a513-8ff6ab15e851" providerId="ADAL" clId="{CA9F3078-0A7F-4F3D-A14B-FE47D5A20E4F}" dt="2024-07-11T17:38:36.609" v="1531" actId="113"/>
          <ac:spMkLst>
            <pc:docMk/>
            <pc:sldMk cId="3787479371" sldId="269"/>
            <ac:spMk id="16" creationId="{3669FA49-4CCB-9FBA-2B86-B155FB6EC656}"/>
          </ac:spMkLst>
        </pc:spChg>
      </pc:sldChg>
      <pc:sldChg chg="modSp add mod ord">
        <pc:chgData name="Miriam Caisse" userId="cbafa607-adb9-4d0b-a513-8ff6ab15e851" providerId="ADAL" clId="{CA9F3078-0A7F-4F3D-A14B-FE47D5A20E4F}" dt="2024-07-11T17:39:01.807" v="1537" actId="2711"/>
        <pc:sldMkLst>
          <pc:docMk/>
          <pc:sldMk cId="3719928833" sldId="270"/>
        </pc:sldMkLst>
        <pc:spChg chg="mod">
          <ac:chgData name="Miriam Caisse" userId="cbafa607-adb9-4d0b-a513-8ff6ab15e851" providerId="ADAL" clId="{CA9F3078-0A7F-4F3D-A14B-FE47D5A20E4F}" dt="2024-07-11T17:38:56.071" v="1536" actId="2711"/>
          <ac:spMkLst>
            <pc:docMk/>
            <pc:sldMk cId="3719928833" sldId="270"/>
            <ac:spMk id="5" creationId="{1934310A-7510-68BF-D847-2935C07D0F8A}"/>
          </ac:spMkLst>
        </pc:spChg>
        <pc:spChg chg="mod">
          <ac:chgData name="Miriam Caisse" userId="cbafa607-adb9-4d0b-a513-8ff6ab15e851" providerId="ADAL" clId="{CA9F3078-0A7F-4F3D-A14B-FE47D5A20E4F}" dt="2024-07-11T17:39:01.807" v="1537" actId="2711"/>
          <ac:spMkLst>
            <pc:docMk/>
            <pc:sldMk cId="3719928833" sldId="270"/>
            <ac:spMk id="58" creationId="{81EB1023-5A5C-CE50-CC25-29964274314F}"/>
          </ac:spMkLst>
        </pc:spChg>
      </pc:sldChg>
      <pc:sldChg chg="modSp add mod ord">
        <pc:chgData name="Miriam Caisse" userId="cbafa607-adb9-4d0b-a513-8ff6ab15e851" providerId="ADAL" clId="{CA9F3078-0A7F-4F3D-A14B-FE47D5A20E4F}" dt="2024-07-11T17:39:23.062" v="1543" actId="2711"/>
        <pc:sldMkLst>
          <pc:docMk/>
          <pc:sldMk cId="1770114814" sldId="271"/>
        </pc:sldMkLst>
        <pc:spChg chg="mod">
          <ac:chgData name="Miriam Caisse" userId="cbafa607-adb9-4d0b-a513-8ff6ab15e851" providerId="ADAL" clId="{CA9F3078-0A7F-4F3D-A14B-FE47D5A20E4F}" dt="2024-07-11T17:39:23.062" v="1543" actId="2711"/>
          <ac:spMkLst>
            <pc:docMk/>
            <pc:sldMk cId="1770114814" sldId="271"/>
            <ac:spMk id="44" creationId="{1FD0F854-E8B9-68B8-8CE3-653071960C20}"/>
          </ac:spMkLst>
        </pc:spChg>
        <pc:spChg chg="mod">
          <ac:chgData name="Miriam Caisse" userId="cbafa607-adb9-4d0b-a513-8ff6ab15e851" providerId="ADAL" clId="{CA9F3078-0A7F-4F3D-A14B-FE47D5A20E4F}" dt="2024-07-11T17:39:19.639" v="1542" actId="2711"/>
          <ac:spMkLst>
            <pc:docMk/>
            <pc:sldMk cId="1770114814" sldId="271"/>
            <ac:spMk id="58" creationId="{81EB1023-5A5C-CE50-CC25-29964274314F}"/>
          </ac:spMkLst>
        </pc:spChg>
      </pc:sldChg>
      <pc:sldChg chg="modSp add mod ord">
        <pc:chgData name="Miriam Caisse" userId="cbafa607-adb9-4d0b-a513-8ff6ab15e851" providerId="ADAL" clId="{CA9F3078-0A7F-4F3D-A14B-FE47D5A20E4F}" dt="2024-07-11T17:39:40.970" v="1548" actId="2711"/>
        <pc:sldMkLst>
          <pc:docMk/>
          <pc:sldMk cId="1180797214" sldId="272"/>
        </pc:sldMkLst>
        <pc:spChg chg="mod">
          <ac:chgData name="Miriam Caisse" userId="cbafa607-adb9-4d0b-a513-8ff6ab15e851" providerId="ADAL" clId="{CA9F3078-0A7F-4F3D-A14B-FE47D5A20E4F}" dt="2024-07-11T17:39:40.970" v="1548" actId="2711"/>
          <ac:spMkLst>
            <pc:docMk/>
            <pc:sldMk cId="1180797214" sldId="272"/>
            <ac:spMk id="30" creationId="{A8BE34AD-F47E-5DE1-6A28-9A4BFA8D22B2}"/>
          </ac:spMkLst>
        </pc:spChg>
        <pc:spChg chg="mod">
          <ac:chgData name="Miriam Caisse" userId="cbafa607-adb9-4d0b-a513-8ff6ab15e851" providerId="ADAL" clId="{CA9F3078-0A7F-4F3D-A14B-FE47D5A20E4F}" dt="2024-07-11T17:39:36.987" v="1547" actId="2711"/>
          <ac:spMkLst>
            <pc:docMk/>
            <pc:sldMk cId="1180797214" sldId="272"/>
            <ac:spMk id="44" creationId="{1FD0F854-E8B9-68B8-8CE3-653071960C20}"/>
          </ac:spMkLst>
        </pc:spChg>
      </pc:sldChg>
      <pc:sldChg chg="addSp delSp modSp add mod">
        <pc:chgData name="Miriam Caisse" userId="cbafa607-adb9-4d0b-a513-8ff6ab15e851" providerId="ADAL" clId="{CA9F3078-0A7F-4F3D-A14B-FE47D5A20E4F}" dt="2024-07-11T18:56:21.129" v="3127" actId="20577"/>
        <pc:sldMkLst>
          <pc:docMk/>
          <pc:sldMk cId="1607632285" sldId="273"/>
        </pc:sldMkLst>
        <pc:spChg chg="mod">
          <ac:chgData name="Miriam Caisse" userId="cbafa607-adb9-4d0b-a513-8ff6ab15e851" providerId="ADAL" clId="{CA9F3078-0A7F-4F3D-A14B-FE47D5A20E4F}" dt="2024-07-11T17:40:19.312" v="1589" actId="20577"/>
          <ac:spMkLst>
            <pc:docMk/>
            <pc:sldMk cId="1607632285" sldId="273"/>
            <ac:spMk id="2" creationId="{C72F57A3-EDB6-F956-2AF3-2B765946E0CD}"/>
          </ac:spMkLst>
        </pc:spChg>
        <pc:spChg chg="mod">
          <ac:chgData name="Miriam Caisse" userId="cbafa607-adb9-4d0b-a513-8ff6ab15e851" providerId="ADAL" clId="{CA9F3078-0A7F-4F3D-A14B-FE47D5A20E4F}" dt="2024-07-11T18:54:50.524" v="3067" actId="20577"/>
          <ac:spMkLst>
            <pc:docMk/>
            <pc:sldMk cId="1607632285" sldId="273"/>
            <ac:spMk id="3" creationId="{995E453D-31E4-AADA-6482-4A66ECA091F3}"/>
          </ac:spMkLst>
        </pc:spChg>
        <pc:spChg chg="add del">
          <ac:chgData name="Miriam Caisse" userId="cbafa607-adb9-4d0b-a513-8ff6ab15e851" providerId="ADAL" clId="{CA9F3078-0A7F-4F3D-A14B-FE47D5A20E4F}" dt="2024-07-11T18:20:32.775" v="2544" actId="478"/>
          <ac:spMkLst>
            <pc:docMk/>
            <pc:sldMk cId="1607632285" sldId="273"/>
            <ac:spMk id="6" creationId="{E6822B54-F006-1ECB-4971-C03D6AD42E8C}"/>
          </ac:spMkLst>
        </pc:spChg>
        <pc:spChg chg="add del mod">
          <ac:chgData name="Miriam Caisse" userId="cbafa607-adb9-4d0b-a513-8ff6ab15e851" providerId="ADAL" clId="{CA9F3078-0A7F-4F3D-A14B-FE47D5A20E4F}" dt="2024-07-11T18:21:18.163" v="2549" actId="478"/>
          <ac:spMkLst>
            <pc:docMk/>
            <pc:sldMk cId="1607632285" sldId="273"/>
            <ac:spMk id="10" creationId="{B904DB87-1BAA-A691-A457-1E2AE0027470}"/>
          </ac:spMkLst>
        </pc:spChg>
        <pc:spChg chg="add mod">
          <ac:chgData name="Miriam Caisse" userId="cbafa607-adb9-4d0b-a513-8ff6ab15e851" providerId="ADAL" clId="{CA9F3078-0A7F-4F3D-A14B-FE47D5A20E4F}" dt="2024-07-11T18:22:29.096" v="2560" actId="164"/>
          <ac:spMkLst>
            <pc:docMk/>
            <pc:sldMk cId="1607632285" sldId="273"/>
            <ac:spMk id="14" creationId="{F1E02141-6B0E-D04A-B55C-B5A40F400035}"/>
          </ac:spMkLst>
        </pc:spChg>
        <pc:spChg chg="add mod">
          <ac:chgData name="Miriam Caisse" userId="cbafa607-adb9-4d0b-a513-8ff6ab15e851" providerId="ADAL" clId="{CA9F3078-0A7F-4F3D-A14B-FE47D5A20E4F}" dt="2024-07-11T18:25:32.915" v="2568" actId="1076"/>
          <ac:spMkLst>
            <pc:docMk/>
            <pc:sldMk cId="1607632285" sldId="273"/>
            <ac:spMk id="20" creationId="{CF57959C-6E58-6A24-7273-1CE24DAFF957}"/>
          </ac:spMkLst>
        </pc:spChg>
        <pc:spChg chg="add mod">
          <ac:chgData name="Miriam Caisse" userId="cbafa607-adb9-4d0b-a513-8ff6ab15e851" providerId="ADAL" clId="{CA9F3078-0A7F-4F3D-A14B-FE47D5A20E4F}" dt="2024-07-11T18:26:17.207" v="2578" actId="1076"/>
          <ac:spMkLst>
            <pc:docMk/>
            <pc:sldMk cId="1607632285" sldId="273"/>
            <ac:spMk id="21" creationId="{3D6D4F22-59DC-7A41-8FA0-362350CA7CE5}"/>
          </ac:spMkLst>
        </pc:spChg>
        <pc:spChg chg="add mod">
          <ac:chgData name="Miriam Caisse" userId="cbafa607-adb9-4d0b-a513-8ff6ab15e851" providerId="ADAL" clId="{CA9F3078-0A7F-4F3D-A14B-FE47D5A20E4F}" dt="2024-07-11T18:26:15.048" v="2577" actId="1076"/>
          <ac:spMkLst>
            <pc:docMk/>
            <pc:sldMk cId="1607632285" sldId="273"/>
            <ac:spMk id="22" creationId="{5617CC02-4EF4-7646-FB3D-3BBF85064EF8}"/>
          </ac:spMkLst>
        </pc:spChg>
        <pc:spChg chg="add del mod">
          <ac:chgData name="Miriam Caisse" userId="cbafa607-adb9-4d0b-a513-8ff6ab15e851" providerId="ADAL" clId="{CA9F3078-0A7F-4F3D-A14B-FE47D5A20E4F}" dt="2024-07-11T18:31:31.007" v="2712"/>
          <ac:spMkLst>
            <pc:docMk/>
            <pc:sldMk cId="1607632285" sldId="273"/>
            <ac:spMk id="27" creationId="{751CEB63-15C9-D42C-5A4C-3F7A61703F7B}"/>
          </ac:spMkLst>
        </pc:spChg>
        <pc:grpChg chg="add mod">
          <ac:chgData name="Miriam Caisse" userId="cbafa607-adb9-4d0b-a513-8ff6ab15e851" providerId="ADAL" clId="{CA9F3078-0A7F-4F3D-A14B-FE47D5A20E4F}" dt="2024-07-11T18:22:29.096" v="2560" actId="164"/>
          <ac:grpSpMkLst>
            <pc:docMk/>
            <pc:sldMk cId="1607632285" sldId="273"/>
            <ac:grpSpMk id="17" creationId="{A2B727D6-F3E0-F2AD-5969-577F1EB4BCDE}"/>
          </ac:grpSpMkLst>
        </pc:grpChg>
        <pc:graphicFrameChg chg="add mod modGraphic">
          <ac:chgData name="Miriam Caisse" userId="cbafa607-adb9-4d0b-a513-8ff6ab15e851" providerId="ADAL" clId="{CA9F3078-0A7F-4F3D-A14B-FE47D5A20E4F}" dt="2024-07-11T18:56:21.129" v="3127" actId="20577"/>
          <ac:graphicFrameMkLst>
            <pc:docMk/>
            <pc:sldMk cId="1607632285" sldId="273"/>
            <ac:graphicFrameMk id="30" creationId="{1E65A82E-E946-2743-A693-EB0C100C1F7D}"/>
          </ac:graphicFrameMkLst>
        </pc:graphicFrameChg>
        <pc:picChg chg="add mod">
          <ac:chgData name="Miriam Caisse" userId="cbafa607-adb9-4d0b-a513-8ff6ab15e851" providerId="ADAL" clId="{CA9F3078-0A7F-4F3D-A14B-FE47D5A20E4F}" dt="2024-07-11T18:22:31.932" v="2561" actId="1076"/>
          <ac:picMkLst>
            <pc:docMk/>
            <pc:sldMk cId="1607632285" sldId="273"/>
            <ac:picMk id="5" creationId="{55B4BEA0-E20B-8121-5CA1-BF52B2EEEC86}"/>
          </ac:picMkLst>
        </pc:picChg>
        <pc:picChg chg="add mod">
          <ac:chgData name="Miriam Caisse" userId="cbafa607-adb9-4d0b-a513-8ff6ab15e851" providerId="ADAL" clId="{CA9F3078-0A7F-4F3D-A14B-FE47D5A20E4F}" dt="2024-07-11T18:25:17.666" v="2566" actId="1076"/>
          <ac:picMkLst>
            <pc:docMk/>
            <pc:sldMk cId="1607632285" sldId="273"/>
            <ac:picMk id="19" creationId="{C33259D3-8AE9-1D9F-9F21-7E7D365DCF55}"/>
          </ac:picMkLst>
        </pc:picChg>
        <pc:picChg chg="add mod">
          <ac:chgData name="Miriam Caisse" userId="cbafa607-adb9-4d0b-a513-8ff6ab15e851" providerId="ADAL" clId="{CA9F3078-0A7F-4F3D-A14B-FE47D5A20E4F}" dt="2024-07-11T18:27:51.878" v="2590" actId="1076"/>
          <ac:picMkLst>
            <pc:docMk/>
            <pc:sldMk cId="1607632285" sldId="273"/>
            <ac:picMk id="24" creationId="{ADCFAD21-E448-9FBD-CB30-FCBDE84CC779}"/>
          </ac:picMkLst>
        </pc:picChg>
        <pc:picChg chg="add mod">
          <ac:chgData name="Miriam Caisse" userId="cbafa607-adb9-4d0b-a513-8ff6ab15e851" providerId="ADAL" clId="{CA9F3078-0A7F-4F3D-A14B-FE47D5A20E4F}" dt="2024-07-11T18:27:53.160" v="2591" actId="1076"/>
          <ac:picMkLst>
            <pc:docMk/>
            <pc:sldMk cId="1607632285" sldId="273"/>
            <ac:picMk id="26" creationId="{4DACF666-7972-D748-D353-370FBDC63824}"/>
          </ac:picMkLst>
        </pc:picChg>
        <pc:picChg chg="add del mod">
          <ac:chgData name="Miriam Caisse" userId="cbafa607-adb9-4d0b-a513-8ff6ab15e851" providerId="ADAL" clId="{CA9F3078-0A7F-4F3D-A14B-FE47D5A20E4F}" dt="2024-07-11T18:53:18.555" v="2927" actId="21"/>
          <ac:picMkLst>
            <pc:docMk/>
            <pc:sldMk cId="1607632285" sldId="273"/>
            <ac:picMk id="29" creationId="{B76CF728-15D6-CCDC-5450-E68C8767602A}"/>
          </ac:picMkLst>
        </pc:picChg>
        <pc:cxnChg chg="add mod">
          <ac:chgData name="Miriam Caisse" userId="cbafa607-adb9-4d0b-a513-8ff6ab15e851" providerId="ADAL" clId="{CA9F3078-0A7F-4F3D-A14B-FE47D5A20E4F}" dt="2024-07-11T18:22:29.096" v="2560" actId="164"/>
          <ac:cxnSpMkLst>
            <pc:docMk/>
            <pc:sldMk cId="1607632285" sldId="273"/>
            <ac:cxnSpMk id="12" creationId="{2F34BBAB-32A1-C5B0-C54C-2BB89A0C4B32}"/>
          </ac:cxnSpMkLst>
        </pc:cxnChg>
      </pc:sldChg>
      <pc:sldChg chg="addSp modSp new mod setBg">
        <pc:chgData name="Miriam Caisse" userId="cbafa607-adb9-4d0b-a513-8ff6ab15e851" providerId="ADAL" clId="{CA9F3078-0A7F-4F3D-A14B-FE47D5A20E4F}" dt="2024-07-11T18:57:09.146" v="3170" actId="20577"/>
        <pc:sldMkLst>
          <pc:docMk/>
          <pc:sldMk cId="2356172890" sldId="274"/>
        </pc:sldMkLst>
        <pc:spChg chg="mo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2" creationId="{C0CB8DF9-8E9F-560B-5842-17FB8CE6847F}"/>
          </ac:spMkLst>
        </pc:spChg>
        <pc:spChg chg="mod">
          <ac:chgData name="Miriam Caisse" userId="cbafa607-adb9-4d0b-a513-8ff6ab15e851" providerId="ADAL" clId="{CA9F3078-0A7F-4F3D-A14B-FE47D5A20E4F}" dt="2024-07-11T18:57:09.146" v="3170" actId="20577"/>
          <ac:spMkLst>
            <pc:docMk/>
            <pc:sldMk cId="2356172890" sldId="274"/>
            <ac:spMk id="3" creationId="{83C0E5C7-0798-A375-3C28-39D91B51E822}"/>
          </ac:spMkLst>
        </pc:spChg>
        <pc:spChg chg="mo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4" creationId="{13781DF4-47F0-81C9-F9D8-27EDC5558F4A}"/>
          </ac:spMkLst>
        </pc:spChg>
        <pc:spChg chg="mo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5" creationId="{AB5F5420-CDED-F424-17F6-9F260ACA7122}"/>
          </ac:spMkLst>
        </pc:spChg>
        <pc:spChg chg="mo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6" creationId="{7A077C19-B93A-0CD0-D269-4AA164A2A79E}"/>
          </ac:spMkLst>
        </pc:spChg>
        <pc:spChg chg="ad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34" creationId="{2550BE34-C2B8-49B8-8519-67A8CAD51AE9}"/>
          </ac:spMkLst>
        </pc:spChg>
        <pc:spChg chg="ad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36" creationId="{A7457DD9-5A45-400A-AB4B-4B4EDECA25F1}"/>
          </ac:spMkLst>
        </pc:spChg>
        <pc:spChg chg="ad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38" creationId="{441CF7D6-A660-431A-B0BB-140A0D5556B6}"/>
          </ac:spMkLst>
        </pc:spChg>
        <pc:spChg chg="ad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40" creationId="{0570A85B-3810-4F95-97B0-CBF4CCDB381C}"/>
          </ac:spMkLst>
        </pc:spChg>
        <pc:picChg chg="add mod ord">
          <ac:chgData name="Miriam Caisse" userId="cbafa607-adb9-4d0b-a513-8ff6ab15e851" providerId="ADAL" clId="{CA9F3078-0A7F-4F3D-A14B-FE47D5A20E4F}" dt="2024-07-11T18:53:38.857" v="2962" actId="26606"/>
          <ac:picMkLst>
            <pc:docMk/>
            <pc:sldMk cId="2356172890" sldId="274"/>
            <ac:picMk id="29" creationId="{B76CF728-15D6-CCDC-5450-E68C8767602A}"/>
          </ac:picMkLst>
        </pc:picChg>
      </pc:sldChg>
      <pc:sldChg chg="addSp delSp modSp new mod setBg">
        <pc:chgData name="Miriam Caisse" userId="cbafa607-adb9-4d0b-a513-8ff6ab15e851" providerId="ADAL" clId="{CA9F3078-0A7F-4F3D-A14B-FE47D5A20E4F}" dt="2024-07-11T18:41:30.880" v="2870" actId="1076"/>
        <pc:sldMkLst>
          <pc:docMk/>
          <pc:sldMk cId="4085284192" sldId="275"/>
        </pc:sldMkLst>
        <pc:spChg chg="mod">
          <ac:chgData name="Miriam Caisse" userId="cbafa607-adb9-4d0b-a513-8ff6ab15e851" providerId="ADAL" clId="{CA9F3078-0A7F-4F3D-A14B-FE47D5A20E4F}" dt="2024-07-11T17:47:51.316" v="1907" actId="26606"/>
          <ac:spMkLst>
            <pc:docMk/>
            <pc:sldMk cId="4085284192" sldId="275"/>
            <ac:spMk id="2" creationId="{5BDA632D-E5C8-8DB1-9638-6D07D3FA595C}"/>
          </ac:spMkLst>
        </pc:spChg>
        <pc:spChg chg="del">
          <ac:chgData name="Miriam Caisse" userId="cbafa607-adb9-4d0b-a513-8ff6ab15e851" providerId="ADAL" clId="{CA9F3078-0A7F-4F3D-A14B-FE47D5A20E4F}" dt="2024-07-11T17:47:23.273" v="1881"/>
          <ac:spMkLst>
            <pc:docMk/>
            <pc:sldMk cId="4085284192" sldId="275"/>
            <ac:spMk id="3" creationId="{E3AEE07F-A008-9370-9BEF-B9AC6B329445}"/>
          </ac:spMkLst>
        </pc:spChg>
        <pc:spChg chg="mod ord">
          <ac:chgData name="Miriam Caisse" userId="cbafa607-adb9-4d0b-a513-8ff6ab15e851" providerId="ADAL" clId="{CA9F3078-0A7F-4F3D-A14B-FE47D5A20E4F}" dt="2024-07-11T18:41:30.880" v="2870" actId="1076"/>
          <ac:spMkLst>
            <pc:docMk/>
            <pc:sldMk cId="4085284192" sldId="275"/>
            <ac:spMk id="4" creationId="{0AAC2840-2C45-6A10-E0B1-2A6D27FAA1EF}"/>
          </ac:spMkLst>
        </pc:spChg>
        <pc:spChg chg="mod">
          <ac:chgData name="Miriam Caisse" userId="cbafa607-adb9-4d0b-a513-8ff6ab15e851" providerId="ADAL" clId="{CA9F3078-0A7F-4F3D-A14B-FE47D5A20E4F}" dt="2024-07-11T18:41:27.774" v="2869" actId="1076"/>
          <ac:spMkLst>
            <pc:docMk/>
            <pc:sldMk cId="4085284192" sldId="275"/>
            <ac:spMk id="5" creationId="{1D1E1332-FD49-0F9F-69F2-39697FA78386}"/>
          </ac:spMkLst>
        </pc:spChg>
        <pc:spChg chg="mod">
          <ac:chgData name="Miriam Caisse" userId="cbafa607-adb9-4d0b-a513-8ff6ab15e851" providerId="ADAL" clId="{CA9F3078-0A7F-4F3D-A14B-FE47D5A20E4F}" dt="2024-07-11T17:47:51.316" v="1907" actId="26606"/>
          <ac:spMkLst>
            <pc:docMk/>
            <pc:sldMk cId="4085284192" sldId="275"/>
            <ac:spMk id="6" creationId="{F4BE046A-22B7-BCC4-6FC2-6650256A8CD6}"/>
          </ac:spMkLst>
        </pc:spChg>
        <pc:spChg chg="add del mod">
          <ac:chgData name="Miriam Caisse" userId="cbafa607-adb9-4d0b-a513-8ff6ab15e851" providerId="ADAL" clId="{CA9F3078-0A7F-4F3D-A14B-FE47D5A20E4F}" dt="2024-07-11T18:35:57.248" v="2807"/>
          <ac:spMkLst>
            <pc:docMk/>
            <pc:sldMk cId="4085284192" sldId="275"/>
            <ac:spMk id="9" creationId="{806B82C4-EB60-E353-142C-4504B12C949B}"/>
          </ac:spMkLst>
        </pc:spChg>
        <pc:spChg chg="add del">
          <ac:chgData name="Miriam Caisse" userId="cbafa607-adb9-4d0b-a513-8ff6ab15e851" providerId="ADAL" clId="{CA9F3078-0A7F-4F3D-A14B-FE47D5A20E4F}" dt="2024-07-11T17:47:51.316" v="1906" actId="26606"/>
          <ac:spMkLst>
            <pc:docMk/>
            <pc:sldMk cId="4085284192" sldId="275"/>
            <ac:spMk id="13" creationId="{6753252F-4873-4F63-801D-CC719279A7D5}"/>
          </ac:spMkLst>
        </pc:spChg>
        <pc:spChg chg="add del">
          <ac:chgData name="Miriam Caisse" userId="cbafa607-adb9-4d0b-a513-8ff6ab15e851" providerId="ADAL" clId="{CA9F3078-0A7F-4F3D-A14B-FE47D5A20E4F}" dt="2024-07-11T17:47:51.316" v="1906" actId="26606"/>
          <ac:spMkLst>
            <pc:docMk/>
            <pc:sldMk cId="4085284192" sldId="275"/>
            <ac:spMk id="15" creationId="{047C8CCB-F95D-4249-92DD-651249D3535A}"/>
          </ac:spMkLst>
        </pc:spChg>
        <pc:spChg chg="add">
          <ac:chgData name="Miriam Caisse" userId="cbafa607-adb9-4d0b-a513-8ff6ab15e851" providerId="ADAL" clId="{CA9F3078-0A7F-4F3D-A14B-FE47D5A20E4F}" dt="2024-07-11T17:47:51.316" v="1907" actId="26606"/>
          <ac:spMkLst>
            <pc:docMk/>
            <pc:sldMk cId="4085284192" sldId="275"/>
            <ac:spMk id="17" creationId="{D4771268-CB57-404A-9271-370EB28F6090}"/>
          </ac:spMkLst>
        </pc:spChg>
        <pc:picChg chg="add mod modCrop">
          <ac:chgData name="Miriam Caisse" userId="cbafa607-adb9-4d0b-a513-8ff6ab15e851" providerId="ADAL" clId="{CA9F3078-0A7F-4F3D-A14B-FE47D5A20E4F}" dt="2024-07-11T18:04:08.622" v="2203" actId="1076"/>
          <ac:picMkLst>
            <pc:docMk/>
            <pc:sldMk cId="4085284192" sldId="275"/>
            <ac:picMk id="8" creationId="{FC02D09B-2258-15CA-DF13-D7A0F7415916}"/>
          </ac:picMkLst>
        </pc:picChg>
      </pc:sldChg>
      <pc:sldChg chg="addSp delSp modSp new mod ord">
        <pc:chgData name="Miriam Caisse" userId="cbafa607-adb9-4d0b-a513-8ff6ab15e851" providerId="ADAL" clId="{CA9F3078-0A7F-4F3D-A14B-FE47D5A20E4F}" dt="2024-07-11T18:42:00.744" v="2918" actId="20577"/>
        <pc:sldMkLst>
          <pc:docMk/>
          <pc:sldMk cId="2763830666" sldId="276"/>
        </pc:sldMkLst>
        <pc:spChg chg="mod">
          <ac:chgData name="Miriam Caisse" userId="cbafa607-adb9-4d0b-a513-8ff6ab15e851" providerId="ADAL" clId="{CA9F3078-0A7F-4F3D-A14B-FE47D5A20E4F}" dt="2024-07-11T18:18:30.782" v="2533" actId="404"/>
          <ac:spMkLst>
            <pc:docMk/>
            <pc:sldMk cId="2763830666" sldId="276"/>
            <ac:spMk id="2" creationId="{794DFF48-3243-20A6-EC84-86B77863195B}"/>
          </ac:spMkLst>
        </pc:spChg>
        <pc:spChg chg="del">
          <ac:chgData name="Miriam Caisse" userId="cbafa607-adb9-4d0b-a513-8ff6ab15e851" providerId="ADAL" clId="{CA9F3078-0A7F-4F3D-A14B-FE47D5A20E4F}" dt="2024-07-11T17:52:08.431" v="1992"/>
          <ac:spMkLst>
            <pc:docMk/>
            <pc:sldMk cId="2763830666" sldId="276"/>
            <ac:spMk id="3" creationId="{47061808-0348-5F05-48E7-CE0E0592ADF9}"/>
          </ac:spMkLst>
        </pc:spChg>
        <pc:spChg chg="mod">
          <ac:chgData name="Miriam Caisse" userId="cbafa607-adb9-4d0b-a513-8ff6ab15e851" providerId="ADAL" clId="{CA9F3078-0A7F-4F3D-A14B-FE47D5A20E4F}" dt="2024-07-11T18:42:00.744" v="2918" actId="20577"/>
          <ac:spMkLst>
            <pc:docMk/>
            <pc:sldMk cId="2763830666" sldId="276"/>
            <ac:spMk id="5" creationId="{5071BE08-48C4-F291-40D2-DCAF062CBCB4}"/>
          </ac:spMkLst>
        </pc:spChg>
        <pc:spChg chg="mod">
          <ac:chgData name="Miriam Caisse" userId="cbafa607-adb9-4d0b-a513-8ff6ab15e851" providerId="ADAL" clId="{CA9F3078-0A7F-4F3D-A14B-FE47D5A20E4F}" dt="2024-07-11T18:18:16.749" v="2530" actId="1076"/>
          <ac:spMkLst>
            <pc:docMk/>
            <pc:sldMk cId="2763830666" sldId="276"/>
            <ac:spMk id="6" creationId="{6CAAC1C5-3F1B-F352-99EB-7B9FFD9E221E}"/>
          </ac:spMkLst>
        </pc:spChg>
        <pc:spChg chg="add del mod">
          <ac:chgData name="Miriam Caisse" userId="cbafa607-adb9-4d0b-a513-8ff6ab15e851" providerId="ADAL" clId="{CA9F3078-0A7F-4F3D-A14B-FE47D5A20E4F}" dt="2024-07-11T18:32:45.636" v="2746"/>
          <ac:spMkLst>
            <pc:docMk/>
            <pc:sldMk cId="2763830666" sldId="276"/>
            <ac:spMk id="9" creationId="{24902A7D-0130-BBAE-247B-A66B1708588F}"/>
          </ac:spMkLst>
        </pc:spChg>
        <pc:spChg chg="add del mod">
          <ac:chgData name="Miriam Caisse" userId="cbafa607-adb9-4d0b-a513-8ff6ab15e851" providerId="ADAL" clId="{CA9F3078-0A7F-4F3D-A14B-FE47D5A20E4F}" dt="2024-07-11T18:32:45.639" v="2752"/>
          <ac:spMkLst>
            <pc:docMk/>
            <pc:sldMk cId="2763830666" sldId="276"/>
            <ac:spMk id="12" creationId="{C7024F18-3A01-1D39-6306-06DC0CA5674A}"/>
          </ac:spMkLst>
        </pc:spChg>
        <pc:spChg chg="add del mod">
          <ac:chgData name="Miriam Caisse" userId="cbafa607-adb9-4d0b-a513-8ff6ab15e851" providerId="ADAL" clId="{CA9F3078-0A7F-4F3D-A14B-FE47D5A20E4F}" dt="2024-07-11T18:32:45.637" v="2748"/>
          <ac:spMkLst>
            <pc:docMk/>
            <pc:sldMk cId="2763830666" sldId="276"/>
            <ac:spMk id="17" creationId="{4BA56591-5491-9F31-004C-548327FA0417}"/>
          </ac:spMkLst>
        </pc:spChg>
        <pc:spChg chg="add mod">
          <ac:chgData name="Miriam Caisse" userId="cbafa607-adb9-4d0b-a513-8ff6ab15e851" providerId="ADAL" clId="{CA9F3078-0A7F-4F3D-A14B-FE47D5A20E4F}" dt="2024-07-11T18:18:20.517" v="2531" actId="1076"/>
          <ac:spMkLst>
            <pc:docMk/>
            <pc:sldMk cId="2763830666" sldId="276"/>
            <ac:spMk id="18" creationId="{B327AA65-56EF-8A61-30BA-AC653E2EB641}"/>
          </ac:spMkLst>
        </pc:spChg>
        <pc:spChg chg="add del mod">
          <ac:chgData name="Miriam Caisse" userId="cbafa607-adb9-4d0b-a513-8ff6ab15e851" providerId="ADAL" clId="{CA9F3078-0A7F-4F3D-A14B-FE47D5A20E4F}" dt="2024-07-11T18:17:16.525" v="2517" actId="478"/>
          <ac:spMkLst>
            <pc:docMk/>
            <pc:sldMk cId="2763830666" sldId="276"/>
            <ac:spMk id="21" creationId="{FDCCDA02-A304-8A76-06AC-3276F41AF3A2}"/>
          </ac:spMkLst>
        </pc:spChg>
        <pc:spChg chg="add mod">
          <ac:chgData name="Miriam Caisse" userId="cbafa607-adb9-4d0b-a513-8ff6ab15e851" providerId="ADAL" clId="{CA9F3078-0A7F-4F3D-A14B-FE47D5A20E4F}" dt="2024-07-11T18:17:26.743" v="2520" actId="1076"/>
          <ac:spMkLst>
            <pc:docMk/>
            <pc:sldMk cId="2763830666" sldId="276"/>
            <ac:spMk id="22" creationId="{8EA7F301-CFD6-0DC0-A232-A3FFD987CD8D}"/>
          </ac:spMkLst>
        </pc:spChg>
        <pc:spChg chg="add del mod">
          <ac:chgData name="Miriam Caisse" userId="cbafa607-adb9-4d0b-a513-8ff6ab15e851" providerId="ADAL" clId="{CA9F3078-0A7F-4F3D-A14B-FE47D5A20E4F}" dt="2024-07-11T18:32:45.638" v="2750"/>
          <ac:spMkLst>
            <pc:docMk/>
            <pc:sldMk cId="2763830666" sldId="276"/>
            <ac:spMk id="23" creationId="{9A17D24F-5C85-DCA3-0E21-D01A984A6552}"/>
          </ac:spMkLst>
        </pc:spChg>
        <pc:picChg chg="add mod modCrop">
          <ac:chgData name="Miriam Caisse" userId="cbafa607-adb9-4d0b-a513-8ff6ab15e851" providerId="ADAL" clId="{CA9F3078-0A7F-4F3D-A14B-FE47D5A20E4F}" dt="2024-07-11T18:12:03.029" v="2467" actId="14100"/>
          <ac:picMkLst>
            <pc:docMk/>
            <pc:sldMk cId="2763830666" sldId="276"/>
            <ac:picMk id="8" creationId="{A32B01B1-9CD2-C9E0-850A-631280666B80}"/>
          </ac:picMkLst>
        </pc:picChg>
        <pc:picChg chg="add mod">
          <ac:chgData name="Miriam Caisse" userId="cbafa607-adb9-4d0b-a513-8ff6ab15e851" providerId="ADAL" clId="{CA9F3078-0A7F-4F3D-A14B-FE47D5A20E4F}" dt="2024-07-11T18:12:15.004" v="2469" actId="1076"/>
          <ac:picMkLst>
            <pc:docMk/>
            <pc:sldMk cId="2763830666" sldId="276"/>
            <ac:picMk id="11" creationId="{70447A95-ED8C-AAF2-BED3-BE3E271CDD9A}"/>
          </ac:picMkLst>
        </pc:picChg>
        <pc:picChg chg="add del mod">
          <ac:chgData name="Miriam Caisse" userId="cbafa607-adb9-4d0b-a513-8ff6ab15e851" providerId="ADAL" clId="{CA9F3078-0A7F-4F3D-A14B-FE47D5A20E4F}" dt="2024-07-11T18:14:43.481" v="2472" actId="478"/>
          <ac:picMkLst>
            <pc:docMk/>
            <pc:sldMk cId="2763830666" sldId="276"/>
            <ac:picMk id="14" creationId="{B2C72846-33AE-1597-7F70-BC13F428D196}"/>
          </ac:picMkLst>
        </pc:picChg>
        <pc:picChg chg="add mod">
          <ac:chgData name="Miriam Caisse" userId="cbafa607-adb9-4d0b-a513-8ff6ab15e851" providerId="ADAL" clId="{CA9F3078-0A7F-4F3D-A14B-FE47D5A20E4F}" dt="2024-07-11T18:18:20.517" v="2531" actId="1076"/>
          <ac:picMkLst>
            <pc:docMk/>
            <pc:sldMk cId="2763830666" sldId="276"/>
            <ac:picMk id="16" creationId="{0DE56065-7A8A-67A6-7066-93289E2638FE}"/>
          </ac:picMkLst>
        </pc:picChg>
        <pc:picChg chg="add mod modCrop">
          <ac:chgData name="Miriam Caisse" userId="cbafa607-adb9-4d0b-a513-8ff6ab15e851" providerId="ADAL" clId="{CA9F3078-0A7F-4F3D-A14B-FE47D5A20E4F}" dt="2024-07-11T18:16:50.535" v="2508" actId="14100"/>
          <ac:picMkLst>
            <pc:docMk/>
            <pc:sldMk cId="2763830666" sldId="276"/>
            <ac:picMk id="20" creationId="{9BB2DA4A-606A-814F-3666-8C5036714DE8}"/>
          </ac:picMkLst>
        </pc:picChg>
      </pc:sldChg>
      <pc:sldChg chg="addSp delSp modSp new mod ord setBg">
        <pc:chgData name="Miriam Caisse" userId="cbafa607-adb9-4d0b-a513-8ff6ab15e851" providerId="ADAL" clId="{CA9F3078-0A7F-4F3D-A14B-FE47D5A20E4F}" dt="2024-07-11T18:41:52.763" v="2898" actId="20577"/>
        <pc:sldMkLst>
          <pc:docMk/>
          <pc:sldMk cId="4285598738" sldId="277"/>
        </pc:sldMkLst>
        <pc:spChg chg="mod">
          <ac:chgData name="Miriam Caisse" userId="cbafa607-adb9-4d0b-a513-8ff6ab15e851" providerId="ADAL" clId="{CA9F3078-0A7F-4F3D-A14B-FE47D5A20E4F}" dt="2024-07-11T18:04:47.493" v="2218" actId="20577"/>
          <ac:spMkLst>
            <pc:docMk/>
            <pc:sldMk cId="4285598738" sldId="277"/>
            <ac:spMk id="2" creationId="{467746B5-60F7-5B80-55F1-FF9FF92D401D}"/>
          </ac:spMkLst>
        </pc:spChg>
        <pc:spChg chg="del">
          <ac:chgData name="Miriam Caisse" userId="cbafa607-adb9-4d0b-a513-8ff6ab15e851" providerId="ADAL" clId="{CA9F3078-0A7F-4F3D-A14B-FE47D5A20E4F}" dt="2024-07-11T17:57:13.114" v="2126"/>
          <ac:spMkLst>
            <pc:docMk/>
            <pc:sldMk cId="4285598738" sldId="277"/>
            <ac:spMk id="3" creationId="{14DFE755-154B-85BF-A05C-65B3BDA63620}"/>
          </ac:spMkLst>
        </pc:spChg>
        <pc:spChg chg="mo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4" creationId="{AD48A0E3-2BB4-5516-86DF-8A8A086797B1}"/>
          </ac:spMkLst>
        </pc:spChg>
        <pc:spChg chg="mod">
          <ac:chgData name="Miriam Caisse" userId="cbafa607-adb9-4d0b-a513-8ff6ab15e851" providerId="ADAL" clId="{CA9F3078-0A7F-4F3D-A14B-FE47D5A20E4F}" dt="2024-07-11T18:41:52.763" v="2898" actId="20577"/>
          <ac:spMkLst>
            <pc:docMk/>
            <pc:sldMk cId="4285598738" sldId="277"/>
            <ac:spMk id="5" creationId="{FA3E6A9C-AABA-209B-D192-6CFE04D56418}"/>
          </ac:spMkLst>
        </pc:spChg>
        <pc:spChg chg="mod">
          <ac:chgData name="Miriam Caisse" userId="cbafa607-adb9-4d0b-a513-8ff6ab15e851" providerId="ADAL" clId="{CA9F3078-0A7F-4F3D-A14B-FE47D5A20E4F}" dt="2024-07-11T18:05:49.694" v="2231" actId="1076"/>
          <ac:spMkLst>
            <pc:docMk/>
            <pc:sldMk cId="4285598738" sldId="277"/>
            <ac:spMk id="6" creationId="{73341AF2-9D86-C50B-3019-508E03599823}"/>
          </ac:spMkLst>
        </pc:spChg>
        <pc:spChg chg="add del mod">
          <ac:chgData name="Miriam Caisse" userId="cbafa607-adb9-4d0b-a513-8ff6ab15e851" providerId="ADAL" clId="{CA9F3078-0A7F-4F3D-A14B-FE47D5A20E4F}" dt="2024-07-11T18:33:49.375" v="2777"/>
          <ac:spMkLst>
            <pc:docMk/>
            <pc:sldMk cId="4285598738" sldId="277"/>
            <ac:spMk id="10" creationId="{0D37F6FB-EAF0-8F4C-4FE5-0A29EF9485C1}"/>
          </ac:spMkLst>
        </pc:spChg>
        <pc:spChg chg="add del mod">
          <ac:chgData name="Miriam Caisse" userId="cbafa607-adb9-4d0b-a513-8ff6ab15e851" providerId="ADAL" clId="{CA9F3078-0A7F-4F3D-A14B-FE47D5A20E4F}" dt="2024-07-11T17:59:00.104" v="2164" actId="478"/>
          <ac:spMkLst>
            <pc:docMk/>
            <pc:sldMk cId="4285598738" sldId="277"/>
            <ac:spMk id="11" creationId="{3D3A90AE-81EC-98E0-E837-8DC63AB31031}"/>
          </ac:spMkLst>
        </pc:spChg>
        <pc:spChg chg="add mod">
          <ac:chgData name="Miriam Caisse" userId="cbafa607-adb9-4d0b-a513-8ff6ab15e851" providerId="ADAL" clId="{CA9F3078-0A7F-4F3D-A14B-FE47D5A20E4F}" dt="2024-07-11T18:06:09.886" v="2236" actId="1076"/>
          <ac:spMkLst>
            <pc:docMk/>
            <pc:sldMk cId="4285598738" sldId="277"/>
            <ac:spMk id="12" creationId="{A50DC2CE-A190-0738-D87F-F30B366CF996}"/>
          </ac:spMkLst>
        </pc:spChg>
        <pc:spChg chg="add del">
          <ac:chgData name="Miriam Caisse" userId="cbafa607-adb9-4d0b-a513-8ff6ab15e851" providerId="ADAL" clId="{CA9F3078-0A7F-4F3D-A14B-FE47D5A20E4F}" dt="2024-07-11T18:05:19.005" v="2219"/>
          <ac:spMkLst>
            <pc:docMk/>
            <pc:sldMk cId="4285598738" sldId="277"/>
            <ac:spMk id="13" creationId="{C0C9C55F-626D-2DE5-FEB4-570AEE93E2D9}"/>
          </ac:spMkLst>
        </pc:spChg>
        <pc:spChg chg="add del">
          <ac:chgData name="Miriam Caisse" userId="cbafa607-adb9-4d0b-a513-8ff6ab15e851" providerId="ADAL" clId="{CA9F3078-0A7F-4F3D-A14B-FE47D5A20E4F}" dt="2024-07-11T17:57:39.666" v="2133" actId="26606"/>
          <ac:spMkLst>
            <pc:docMk/>
            <pc:sldMk cId="4285598738" sldId="277"/>
            <ac:spMk id="14" creationId="{D55CA618-78A6-47F6-B865-E9315164FB49}"/>
          </ac:spMkLst>
        </pc:spChg>
        <pc:spChg chg="add del">
          <ac:chgData name="Miriam Caisse" userId="cbafa607-adb9-4d0b-a513-8ff6ab15e851" providerId="ADAL" clId="{CA9F3078-0A7F-4F3D-A14B-FE47D5A20E4F}" dt="2024-07-11T17:57:39.666" v="2133" actId="26606"/>
          <ac:spMkLst>
            <pc:docMk/>
            <pc:sldMk cId="4285598738" sldId="277"/>
            <ac:spMk id="20" creationId="{8ED94938-268E-4C0A-A08A-B3980C78BAEB}"/>
          </ac:spMkLst>
        </pc:spChg>
        <pc:spChg chg="add del mod">
          <ac:chgData name="Miriam Caisse" userId="cbafa607-adb9-4d0b-a513-8ff6ab15e851" providerId="ADAL" clId="{CA9F3078-0A7F-4F3D-A14B-FE47D5A20E4F}" dt="2024-07-11T18:33:49.376" v="2779"/>
          <ac:spMkLst>
            <pc:docMk/>
            <pc:sldMk cId="4285598738" sldId="277"/>
            <ac:spMk id="21" creationId="{BB46B14A-E008-E2EF-5FE3-998DE0CF1AE9}"/>
          </ac:spMkLst>
        </pc:spChg>
        <pc:spChg chg="ad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22" creationId="{5E791F2F-79DB-4CC0-9FA1-001E3E91E8B7}"/>
          </ac:spMkLst>
        </pc:spChg>
        <pc:spChg chg="ad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23" creationId="{385E1BDC-A9B0-4A87-82E3-F3187F69A802}"/>
          </ac:spMkLst>
        </pc:spChg>
        <pc:spChg chg="ad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24" creationId="{0990C621-3B8B-4820-8328-D47EF7CE823C}"/>
          </ac:spMkLst>
        </pc:spChg>
        <pc:spChg chg="ad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25" creationId="{C1A2385B-1D2A-4E17-84FA-6CB7F0AAE473}"/>
          </ac:spMkLst>
        </pc:spChg>
        <pc:spChg chg="add del mod">
          <ac:chgData name="Miriam Caisse" userId="cbafa607-adb9-4d0b-a513-8ff6ab15e851" providerId="ADAL" clId="{CA9F3078-0A7F-4F3D-A14B-FE47D5A20E4F}" dt="2024-07-11T18:33:30.878" v="2765" actId="21"/>
          <ac:spMkLst>
            <pc:docMk/>
            <pc:sldMk cId="4285598738" sldId="277"/>
            <ac:spMk id="26" creationId="{D98D29FA-F44C-F0EB-4E8B-2326B17DF675}"/>
          </ac:spMkLst>
        </pc:spChg>
        <pc:spChg chg="add mod">
          <ac:chgData name="Miriam Caisse" userId="cbafa607-adb9-4d0b-a513-8ff6ab15e851" providerId="ADAL" clId="{CA9F3078-0A7F-4F3D-A14B-FE47D5A20E4F}" dt="2024-07-11T18:08:06.740" v="2418" actId="20577"/>
          <ac:spMkLst>
            <pc:docMk/>
            <pc:sldMk cId="4285598738" sldId="277"/>
            <ac:spMk id="29" creationId="{4EE9E518-C257-1E41-DB18-F75834A3AE92}"/>
          </ac:spMkLst>
        </pc:spChg>
        <pc:spChg chg="add del mod">
          <ac:chgData name="Miriam Caisse" userId="cbafa607-adb9-4d0b-a513-8ff6ab15e851" providerId="ADAL" clId="{CA9F3078-0A7F-4F3D-A14B-FE47D5A20E4F}" dt="2024-07-11T18:33:49.375" v="2775"/>
          <ac:spMkLst>
            <pc:docMk/>
            <pc:sldMk cId="4285598738" sldId="277"/>
            <ac:spMk id="30" creationId="{D98D29FA-F44C-F0EB-4E8B-2326B17DF675}"/>
          </ac:spMkLst>
        </pc:spChg>
        <pc:grpChg chg="add del">
          <ac:chgData name="Miriam Caisse" userId="cbafa607-adb9-4d0b-a513-8ff6ab15e851" providerId="ADAL" clId="{CA9F3078-0A7F-4F3D-A14B-FE47D5A20E4F}" dt="2024-07-11T17:57:39.666" v="2133" actId="26606"/>
          <ac:grpSpMkLst>
            <pc:docMk/>
            <pc:sldMk cId="4285598738" sldId="277"/>
            <ac:grpSpMk id="16" creationId="{B83D307E-DF68-43F8-97CE-0AAE950A7129}"/>
          </ac:grpSpMkLst>
        </pc:grpChg>
        <pc:picChg chg="add mod ord">
          <ac:chgData name="Miriam Caisse" userId="cbafa607-adb9-4d0b-a513-8ff6ab15e851" providerId="ADAL" clId="{CA9F3078-0A7F-4F3D-A14B-FE47D5A20E4F}" dt="2024-07-11T18:02:45.191" v="2177" actId="1076"/>
          <ac:picMkLst>
            <pc:docMk/>
            <pc:sldMk cId="4285598738" sldId="277"/>
            <ac:picMk id="7" creationId="{64C3982D-F5E5-97A2-95E9-FB60D92EC15D}"/>
          </ac:picMkLst>
        </pc:picChg>
        <pc:picChg chg="add mod">
          <ac:chgData name="Miriam Caisse" userId="cbafa607-adb9-4d0b-a513-8ff6ab15e851" providerId="ADAL" clId="{CA9F3078-0A7F-4F3D-A14B-FE47D5A20E4F}" dt="2024-07-11T18:06:09.886" v="2236" actId="1076"/>
          <ac:picMkLst>
            <pc:docMk/>
            <pc:sldMk cId="4285598738" sldId="277"/>
            <ac:picMk id="9" creationId="{6AD058EB-E031-C6E7-9F28-BF02BB83A224}"/>
          </ac:picMkLst>
        </pc:picChg>
        <pc:picChg chg="add mod">
          <ac:chgData name="Miriam Caisse" userId="cbafa607-adb9-4d0b-a513-8ff6ab15e851" providerId="ADAL" clId="{CA9F3078-0A7F-4F3D-A14B-FE47D5A20E4F}" dt="2024-07-11T18:02:50.872" v="2178" actId="1076"/>
          <ac:picMkLst>
            <pc:docMk/>
            <pc:sldMk cId="4285598738" sldId="277"/>
            <ac:picMk id="19" creationId="{2CE73144-7017-B86F-4113-688A05ADB655}"/>
          </ac:picMkLst>
        </pc:picChg>
        <pc:picChg chg="add mod modCrop">
          <ac:chgData name="Miriam Caisse" userId="cbafa607-adb9-4d0b-a513-8ff6ab15e851" providerId="ADAL" clId="{CA9F3078-0A7F-4F3D-A14B-FE47D5A20E4F}" dt="2024-07-11T18:06:17.889" v="2238" actId="1076"/>
          <ac:picMkLst>
            <pc:docMk/>
            <pc:sldMk cId="4285598738" sldId="277"/>
            <ac:picMk id="28" creationId="{C4EC10B9-FE6B-0B6B-8256-E70ED502B73B}"/>
          </ac:picMkLst>
        </pc:picChg>
      </pc:sldChg>
      <pc:sldChg chg="modSp new mod">
        <pc:chgData name="Miriam Caisse" userId="cbafa607-adb9-4d0b-a513-8ff6ab15e851" providerId="ADAL" clId="{CA9F3078-0A7F-4F3D-A14B-FE47D5A20E4F}" dt="2024-07-11T18:52:49.275" v="2923" actId="6549"/>
        <pc:sldMkLst>
          <pc:docMk/>
          <pc:sldMk cId="1546952527" sldId="278"/>
        </pc:sldMkLst>
        <pc:spChg chg="mod">
          <ac:chgData name="Miriam Caisse" userId="cbafa607-adb9-4d0b-a513-8ff6ab15e851" providerId="ADAL" clId="{CA9F3078-0A7F-4F3D-A14B-FE47D5A20E4F}" dt="2024-07-11T18:30:19.224" v="2633" actId="20577"/>
          <ac:spMkLst>
            <pc:docMk/>
            <pc:sldMk cId="1546952527" sldId="278"/>
            <ac:spMk id="2" creationId="{698D369C-9C61-F4F4-D68D-257BD135750A}"/>
          </ac:spMkLst>
        </pc:spChg>
        <pc:spChg chg="mod">
          <ac:chgData name="Miriam Caisse" userId="cbafa607-adb9-4d0b-a513-8ff6ab15e851" providerId="ADAL" clId="{CA9F3078-0A7F-4F3D-A14B-FE47D5A20E4F}" dt="2024-07-11T18:52:49.275" v="2923" actId="6549"/>
          <ac:spMkLst>
            <pc:docMk/>
            <pc:sldMk cId="1546952527" sldId="278"/>
            <ac:spMk id="3" creationId="{84AB2B81-B081-A25B-F514-6FFD2A2330CA}"/>
          </ac:spMkLst>
        </pc:spChg>
        <pc:spChg chg="mod">
          <ac:chgData name="Miriam Caisse" userId="cbafa607-adb9-4d0b-a513-8ff6ab15e851" providerId="ADAL" clId="{CA9F3078-0A7F-4F3D-A14B-FE47D5A20E4F}" dt="2024-07-11T18:41:04.428" v="2861"/>
          <ac:spMkLst>
            <pc:docMk/>
            <pc:sldMk cId="1546952527" sldId="278"/>
            <ac:spMk id="5" creationId="{3A762FE0-4991-2DDF-3F76-0B59DF7D15B3}"/>
          </ac:spMkLst>
        </pc:spChg>
      </pc:sldChg>
      <pc:sldChg chg="modSp new mod">
        <pc:chgData name="Miriam Caisse" userId="cbafa607-adb9-4d0b-a513-8ff6ab15e851" providerId="ADAL" clId="{CA9F3078-0A7F-4F3D-A14B-FE47D5A20E4F}" dt="2024-07-11T19:01:47.579" v="3566" actId="1076"/>
        <pc:sldMkLst>
          <pc:docMk/>
          <pc:sldMk cId="1181201635" sldId="279"/>
        </pc:sldMkLst>
        <pc:spChg chg="mod">
          <ac:chgData name="Miriam Caisse" userId="cbafa607-adb9-4d0b-a513-8ff6ab15e851" providerId="ADAL" clId="{CA9F3078-0A7F-4F3D-A14B-FE47D5A20E4F}" dt="2024-07-11T18:59:01.900" v="3271" actId="20577"/>
          <ac:spMkLst>
            <pc:docMk/>
            <pc:sldMk cId="1181201635" sldId="279"/>
            <ac:spMk id="2" creationId="{30A754D4-6289-5635-C983-97AC828D655B}"/>
          </ac:spMkLst>
        </pc:spChg>
        <pc:spChg chg="mod">
          <ac:chgData name="Miriam Caisse" userId="cbafa607-adb9-4d0b-a513-8ff6ab15e851" providerId="ADAL" clId="{CA9F3078-0A7F-4F3D-A14B-FE47D5A20E4F}" dt="2024-07-11T19:01:47.579" v="3566" actId="1076"/>
          <ac:spMkLst>
            <pc:docMk/>
            <pc:sldMk cId="1181201635" sldId="279"/>
            <ac:spMk id="3" creationId="{27BED341-CA68-FEA8-B3D1-98C6F5C53371}"/>
          </ac:spMkLst>
        </pc:spChg>
      </pc:sldChg>
      <pc:sldChg chg="new del">
        <pc:chgData name="Miriam Caisse" userId="cbafa607-adb9-4d0b-a513-8ff6ab15e851" providerId="ADAL" clId="{CA9F3078-0A7F-4F3D-A14B-FE47D5A20E4F}" dt="2024-07-11T18:30:12.515" v="2618" actId="47"/>
        <pc:sldMkLst>
          <pc:docMk/>
          <pc:sldMk cId="4013783547" sldId="279"/>
        </pc:sldMkLst>
      </pc:sldChg>
      <pc:sldMasterChg chg="setBg modSldLayout">
        <pc:chgData name="Miriam Caisse" userId="cbafa607-adb9-4d0b-a513-8ff6ab15e851" providerId="ADAL" clId="{CA9F3078-0A7F-4F3D-A14B-FE47D5A20E4F}" dt="2024-06-26T01:04:12.230" v="348"/>
        <pc:sldMasterMkLst>
          <pc:docMk/>
          <pc:sldMasterMk cId="4136270067" sldId="2147483699"/>
        </pc:sldMasterMkLst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3998054073" sldId="2147483700"/>
          </pc:sldLayoutMkLst>
        </pc:sldLayoutChg>
        <pc:sldLayoutChg chg="modSp mod 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4000917304" sldId="2147483701"/>
          </pc:sldLayoutMkLst>
          <pc:spChg chg="mod">
            <ac:chgData name="Miriam Caisse" userId="cbafa607-adb9-4d0b-a513-8ff6ab15e851" providerId="ADAL" clId="{CA9F3078-0A7F-4F3D-A14B-FE47D5A20E4F}" dt="2024-06-26T00:49:01.784" v="74" actId="20577"/>
            <ac:spMkLst>
              <pc:docMk/>
              <pc:sldMasterMk cId="4136270067" sldId="2147483699"/>
              <pc:sldLayoutMk cId="4000917304" sldId="2147483701"/>
              <ac:spMk id="5" creationId="{00000000-0000-0000-0000-000000000000}"/>
            </ac:spMkLst>
          </pc:spChg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742556038" sldId="2147483702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550228540" sldId="2147483703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253632998" sldId="2147483704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646403344" sldId="2147483705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260116966" sldId="2147483706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3861799290" sldId="2147483707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362587544" sldId="2147483708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166233397" sldId="2147483709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867756700" sldId="2147483710"/>
          </pc:sldLayoutMkLst>
        </pc:sldLayoutChg>
      </pc:sldMasterChg>
    </pc:docChg>
  </pc:docChgLst>
  <pc:docChgLst>
    <pc:chgData name="Miriam Caisse" userId="cbafa607-adb9-4d0b-a513-8ff6ab15e851" providerId="ADAL" clId="{E1BC1D89-76E9-477B-9D5F-BAB56F608181}"/>
    <pc:docChg chg="undo custSel addSld delSld modSld modSection">
      <pc:chgData name="Miriam Caisse" userId="cbafa607-adb9-4d0b-a513-8ff6ab15e851" providerId="ADAL" clId="{E1BC1D89-76E9-477B-9D5F-BAB56F608181}" dt="2024-07-13T17:51:46.887" v="1658"/>
      <pc:docMkLst>
        <pc:docMk/>
      </pc:docMkLst>
      <pc:sldChg chg="modSp mod">
        <pc:chgData name="Miriam Caisse" userId="cbafa607-adb9-4d0b-a513-8ff6ab15e851" providerId="ADAL" clId="{E1BC1D89-76E9-477B-9D5F-BAB56F608181}" dt="2024-07-13T02:29:36.942" v="1627" actId="207"/>
        <pc:sldMkLst>
          <pc:docMk/>
          <pc:sldMk cId="1509417614" sldId="256"/>
        </pc:sldMkLst>
        <pc:spChg chg="mod">
          <ac:chgData name="Miriam Caisse" userId="cbafa607-adb9-4d0b-a513-8ff6ab15e851" providerId="ADAL" clId="{E1BC1D89-76E9-477B-9D5F-BAB56F608181}" dt="2024-07-13T02:29:36.942" v="1627" actId="207"/>
          <ac:spMkLst>
            <pc:docMk/>
            <pc:sldMk cId="1509417614" sldId="256"/>
            <ac:spMk id="10" creationId="{8DC656AF-2DD9-07AB-A821-C0ABE464E113}"/>
          </ac:spMkLst>
        </pc:spChg>
      </pc:sldChg>
      <pc:sldChg chg="addSp delSp modSp mod setBg modAnim">
        <pc:chgData name="Miriam Caisse" userId="cbafa607-adb9-4d0b-a513-8ff6ab15e851" providerId="ADAL" clId="{E1BC1D89-76E9-477B-9D5F-BAB56F608181}" dt="2024-07-13T17:46:25.964" v="1638" actId="27636"/>
        <pc:sldMkLst>
          <pc:docMk/>
          <pc:sldMk cId="2405391829" sldId="258"/>
        </pc:sldMkLst>
        <pc:spChg chg="add del mod">
          <ac:chgData name="Miriam Caisse" userId="cbafa607-adb9-4d0b-a513-8ff6ab15e851" providerId="ADAL" clId="{E1BC1D89-76E9-477B-9D5F-BAB56F608181}" dt="2024-07-05T01:44:22.007" v="57" actId="26606"/>
          <ac:spMkLst>
            <pc:docMk/>
            <pc:sldMk cId="2405391829" sldId="258"/>
            <ac:spMk id="2" creationId="{982F3307-A1FF-B6BB-7628-8602C8346578}"/>
          </ac:spMkLst>
        </pc:spChg>
        <pc:spChg chg="del">
          <ac:chgData name="Miriam Caisse" userId="cbafa607-adb9-4d0b-a513-8ff6ab15e851" providerId="ADAL" clId="{E1BC1D89-76E9-477B-9D5F-BAB56F608181}" dt="2024-07-05T01:44:04.873" v="46"/>
          <ac:spMkLst>
            <pc:docMk/>
            <pc:sldMk cId="2405391829" sldId="258"/>
            <ac:spMk id="3" creationId="{2BB8362F-3321-FCA2-A6C2-32342B6C30F0}"/>
          </ac:spMkLst>
        </pc:spChg>
        <pc:spChg chg="del mod">
          <ac:chgData name="Miriam Caisse" userId="cbafa607-adb9-4d0b-a513-8ff6ab15e851" providerId="ADAL" clId="{E1BC1D89-76E9-477B-9D5F-BAB56F608181}" dt="2024-07-06T17:48:09.263" v="365" actId="478"/>
          <ac:spMkLst>
            <pc:docMk/>
            <pc:sldMk cId="2405391829" sldId="258"/>
            <ac:spMk id="4" creationId="{C08A76C9-F2A9-5625-536F-0DA47D1E5099}"/>
          </ac:spMkLst>
        </pc:spChg>
        <pc:spChg chg="del mod ord">
          <ac:chgData name="Miriam Caisse" userId="cbafa607-adb9-4d0b-a513-8ff6ab15e851" providerId="ADAL" clId="{E1BC1D89-76E9-477B-9D5F-BAB56F608181}" dt="2024-07-06T17:48:09.263" v="365" actId="478"/>
          <ac:spMkLst>
            <pc:docMk/>
            <pc:sldMk cId="2405391829" sldId="258"/>
            <ac:spMk id="5" creationId="{D5EAD83B-4EFE-1243-8933-5508B72A21BC}"/>
          </ac:spMkLst>
        </pc:spChg>
        <pc:spChg chg="del mod">
          <ac:chgData name="Miriam Caisse" userId="cbafa607-adb9-4d0b-a513-8ff6ab15e851" providerId="ADAL" clId="{E1BC1D89-76E9-477B-9D5F-BAB56F608181}" dt="2024-07-06T17:48:09.263" v="365" actId="478"/>
          <ac:spMkLst>
            <pc:docMk/>
            <pc:sldMk cId="2405391829" sldId="258"/>
            <ac:spMk id="6" creationId="{16BE0A14-9E73-9291-F4DE-276CFA6525B4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9" creationId="{0556DC3F-1B48-9A73-F1E0-CA0B1FAD717A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0" creationId="{3AFE8227-C443-417B-BA91-520EB1EF4559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1" creationId="{982F3307-A1FF-B6BB-7628-8602C8346578}"/>
          </ac:spMkLst>
        </pc:spChg>
        <pc:spChg chg="add del">
          <ac:chgData name="Miriam Caisse" userId="cbafa607-adb9-4d0b-a513-8ff6ab15e851" providerId="ADAL" clId="{E1BC1D89-76E9-477B-9D5F-BAB56F608181}" dt="2024-07-05T01:44:16.168" v="50" actId="26606"/>
          <ac:spMkLst>
            <pc:docMk/>
            <pc:sldMk cId="2405391829" sldId="258"/>
            <ac:spMk id="12" creationId="{552D1130-2D5D-1F00-335A-7D6DDF73FD26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3" creationId="{552D1130-2D5D-1F00-335A-7D6DDF73FD26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4" creationId="{907741FC-B544-4A6E-B831-6789D042333D}"/>
          </ac:spMkLst>
        </pc:spChg>
        <pc:spChg chg="add del">
          <ac:chgData name="Miriam Caisse" userId="cbafa607-adb9-4d0b-a513-8ff6ab15e851" providerId="ADAL" clId="{E1BC1D89-76E9-477B-9D5F-BAB56F608181}" dt="2024-07-05T01:44:16.168" v="50" actId="26606"/>
          <ac:spMkLst>
            <pc:docMk/>
            <pc:sldMk cId="2405391829" sldId="258"/>
            <ac:spMk id="15" creationId="{3AFE8227-C443-417B-BA91-520EB1EF4559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6" creationId="{3F0BE7ED-7814-4273-B18A-F26CC0380380}"/>
          </ac:spMkLst>
        </pc:spChg>
        <pc:spChg chg="add del">
          <ac:chgData name="Miriam Caisse" userId="cbafa607-adb9-4d0b-a513-8ff6ab15e851" providerId="ADAL" clId="{E1BC1D89-76E9-477B-9D5F-BAB56F608181}" dt="2024-07-05T01:44:16.168" v="50" actId="26606"/>
          <ac:spMkLst>
            <pc:docMk/>
            <pc:sldMk cId="2405391829" sldId="258"/>
            <ac:spMk id="17" creationId="{907741FC-B544-4A6E-B831-6789D042333D}"/>
          </ac:spMkLst>
        </pc:spChg>
        <pc:spChg chg="add del">
          <ac:chgData name="Miriam Caisse" userId="cbafa607-adb9-4d0b-a513-8ff6ab15e851" providerId="ADAL" clId="{E1BC1D89-76E9-477B-9D5F-BAB56F608181}" dt="2024-07-06T17:36:14.864" v="218" actId="26606"/>
          <ac:spMkLst>
            <pc:docMk/>
            <pc:sldMk cId="2405391829" sldId="258"/>
            <ac:spMk id="18" creationId="{80DF40B2-80F7-4E71-B46C-284163F3654A}"/>
          </ac:spMkLst>
        </pc:spChg>
        <pc:spChg chg="add del">
          <ac:chgData name="Miriam Caisse" userId="cbafa607-adb9-4d0b-a513-8ff6ab15e851" providerId="ADAL" clId="{E1BC1D89-76E9-477B-9D5F-BAB56F608181}" dt="2024-07-05T01:44:16.168" v="50" actId="26606"/>
          <ac:spMkLst>
            <pc:docMk/>
            <pc:sldMk cId="2405391829" sldId="258"/>
            <ac:spMk id="19" creationId="{3F0BE7ED-7814-4273-B18A-F26CC0380380}"/>
          </ac:spMkLst>
        </pc:spChg>
        <pc:spChg chg="add mod">
          <ac:chgData name="Miriam Caisse" userId="cbafa607-adb9-4d0b-a513-8ff6ab15e851" providerId="ADAL" clId="{E1BC1D89-76E9-477B-9D5F-BAB56F608181}" dt="2024-07-13T17:46:25.964" v="1638" actId="27636"/>
          <ac:spMkLst>
            <pc:docMk/>
            <pc:sldMk cId="2405391829" sldId="258"/>
            <ac:spMk id="20" creationId="{982F3307-A1FF-B6BB-7628-8602C8346578}"/>
          </ac:spMkLst>
        </pc:spChg>
        <pc:spChg chg="add del">
          <ac:chgData name="Miriam Caisse" userId="cbafa607-adb9-4d0b-a513-8ff6ab15e851" providerId="ADAL" clId="{E1BC1D89-76E9-477B-9D5F-BAB56F608181}" dt="2024-07-05T01:44:20.310" v="52" actId="26606"/>
          <ac:spMkLst>
            <pc:docMk/>
            <pc:sldMk cId="2405391829" sldId="258"/>
            <ac:spMk id="21" creationId="{F13C74B1-5B17-4795-BED0-7140497B445A}"/>
          </ac:spMkLst>
        </pc:spChg>
        <pc:spChg chg="add del">
          <ac:chgData name="Miriam Caisse" userId="cbafa607-adb9-4d0b-a513-8ff6ab15e851" providerId="ADAL" clId="{E1BC1D89-76E9-477B-9D5F-BAB56F608181}" dt="2024-07-05T01:44:20.310" v="52" actId="26606"/>
          <ac:spMkLst>
            <pc:docMk/>
            <pc:sldMk cId="2405391829" sldId="258"/>
            <ac:spMk id="22" creationId="{D4974D33-8DC5-464E-8C6D-BE58F0669C17}"/>
          </ac:spMkLst>
        </pc:spChg>
        <pc:spChg chg="add del">
          <ac:chgData name="Miriam Caisse" userId="cbafa607-adb9-4d0b-a513-8ff6ab15e851" providerId="ADAL" clId="{E1BC1D89-76E9-477B-9D5F-BAB56F608181}" dt="2024-07-05T01:44:20.310" v="52" actId="26606"/>
          <ac:spMkLst>
            <pc:docMk/>
            <pc:sldMk cId="2405391829" sldId="258"/>
            <ac:spMk id="23" creationId="{932FD422-05C1-FD32-FABF-9BB91EB039AD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24" creationId="{BFCF9A21-D57F-D43A-4199-9FDF38E3DF6F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25" creationId="{9DE614F4-8629-469C-D5F2-D5450D632F80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26" creationId="{32A668D3-A640-E864-FC3F-69A5D371CA40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27" creationId="{CF6C7446-0DF3-0525-CEF0-D948EF649A5C}"/>
          </ac:spMkLst>
        </pc:spChg>
        <pc:spChg chg="add mod">
          <ac:chgData name="Miriam Caisse" userId="cbafa607-adb9-4d0b-a513-8ff6ab15e851" providerId="ADAL" clId="{E1BC1D89-76E9-477B-9D5F-BAB56F608181}" dt="2024-07-06T17:35:36.911" v="209"/>
          <ac:spMkLst>
            <pc:docMk/>
            <pc:sldMk cId="2405391829" sldId="258"/>
            <ac:spMk id="28" creationId="{912F75D3-86DB-44CF-9CF2-50B7C668D343}"/>
          </ac:spMkLst>
        </pc:spChg>
        <pc:spChg chg="add del mod">
          <ac:chgData name="Miriam Caisse" userId="cbafa607-adb9-4d0b-a513-8ff6ab15e851" providerId="ADAL" clId="{E1BC1D89-76E9-477B-9D5F-BAB56F608181}" dt="2024-07-06T17:36:14.864" v="218" actId="26606"/>
          <ac:spMkLst>
            <pc:docMk/>
            <pc:sldMk cId="2405391829" sldId="258"/>
            <ac:spMk id="32" creationId="{C7B47B41-9BF7-7DD4-E387-DED5012D4D2F}"/>
          </ac:spMkLst>
        </pc:spChg>
        <pc:spChg chg="add mod">
          <ac:chgData name="Miriam Caisse" userId="cbafa607-adb9-4d0b-a513-8ff6ab15e851" providerId="ADAL" clId="{E1BC1D89-76E9-477B-9D5F-BAB56F608181}" dt="2024-07-06T17:48:11.352" v="367" actId="207"/>
          <ac:spMkLst>
            <pc:docMk/>
            <pc:sldMk cId="2405391829" sldId="258"/>
            <ac:spMk id="33" creationId="{7873EAC5-74D7-3B88-732F-730F0FE89C91}"/>
          </ac:spMkLst>
        </pc:spChg>
        <pc:spChg chg="add mod">
          <ac:chgData name="Miriam Caisse" userId="cbafa607-adb9-4d0b-a513-8ff6ab15e851" providerId="ADAL" clId="{E1BC1D89-76E9-477B-9D5F-BAB56F608181}" dt="2024-07-06T17:48:11.352" v="367" actId="207"/>
          <ac:spMkLst>
            <pc:docMk/>
            <pc:sldMk cId="2405391829" sldId="258"/>
            <ac:spMk id="34" creationId="{1EEF7E04-0092-01ED-F3F2-EAB74A6FA9E9}"/>
          </ac:spMkLst>
        </pc:spChg>
        <pc:spChg chg="add mod">
          <ac:chgData name="Miriam Caisse" userId="cbafa607-adb9-4d0b-a513-8ff6ab15e851" providerId="ADAL" clId="{E1BC1D89-76E9-477B-9D5F-BAB56F608181}" dt="2024-07-06T17:48:11.352" v="367" actId="207"/>
          <ac:spMkLst>
            <pc:docMk/>
            <pc:sldMk cId="2405391829" sldId="258"/>
            <ac:spMk id="35" creationId="{5FFF04B5-A401-E68D-D9FC-DE551D2893EB}"/>
          </ac:spMkLst>
        </pc:spChg>
        <pc:spChg chg="add mod">
          <ac:chgData name="Miriam Caisse" userId="cbafa607-adb9-4d0b-a513-8ff6ab15e851" providerId="ADAL" clId="{E1BC1D89-76E9-477B-9D5F-BAB56F608181}" dt="2024-07-06T17:53:32.065" v="387" actId="1076"/>
          <ac:spMkLst>
            <pc:docMk/>
            <pc:sldMk cId="2405391829" sldId="258"/>
            <ac:spMk id="36" creationId="{4173F5E1-7E43-E52B-ABC2-3F9CB13F96FA}"/>
          </ac:spMkLst>
        </pc:spChg>
        <pc:spChg chg="add del">
          <ac:chgData name="Miriam Caisse" userId="cbafa607-adb9-4d0b-a513-8ff6ab15e851" providerId="ADAL" clId="{E1BC1D89-76E9-477B-9D5F-BAB56F608181}" dt="2024-07-06T17:36:14.860" v="217" actId="26606"/>
          <ac:spMkLst>
            <pc:docMk/>
            <pc:sldMk cId="2405391829" sldId="258"/>
            <ac:spMk id="37" creationId="{E914257E-1E2A-4AC7-89EC-1FB65C9C0A0D}"/>
          </ac:spMkLst>
        </pc:spChg>
        <pc:spChg chg="add mod">
          <ac:chgData name="Miriam Caisse" userId="cbafa607-adb9-4d0b-a513-8ff6ab15e851" providerId="ADAL" clId="{E1BC1D89-76E9-477B-9D5F-BAB56F608181}" dt="2024-07-06T17:53:38.740" v="390" actId="1076"/>
          <ac:spMkLst>
            <pc:docMk/>
            <pc:sldMk cId="2405391829" sldId="258"/>
            <ac:spMk id="38" creationId="{9059839A-C0F5-717A-DF83-D8D313461507}"/>
          </ac:spMkLst>
        </pc:spChg>
        <pc:spChg chg="add del">
          <ac:chgData name="Miriam Caisse" userId="cbafa607-adb9-4d0b-a513-8ff6ab15e851" providerId="ADAL" clId="{E1BC1D89-76E9-477B-9D5F-BAB56F608181}" dt="2024-07-06T17:36:14.860" v="217" actId="26606"/>
          <ac:spMkLst>
            <pc:docMk/>
            <pc:sldMk cId="2405391829" sldId="258"/>
            <ac:spMk id="39" creationId="{03E1C8F1-97F5-489C-8308-958F09657254}"/>
          </ac:spMkLst>
        </pc:spChg>
        <pc:spChg chg="add del">
          <ac:chgData name="Miriam Caisse" userId="cbafa607-adb9-4d0b-a513-8ff6ab15e851" providerId="ADAL" clId="{E1BC1D89-76E9-477B-9D5F-BAB56F608181}" dt="2024-07-06T17:36:14.860" v="217" actId="26606"/>
          <ac:spMkLst>
            <pc:docMk/>
            <pc:sldMk cId="2405391829" sldId="258"/>
            <ac:spMk id="41" creationId="{DEB62645-D4DA-4E99-8344-B1536F63D108}"/>
          </ac:spMkLst>
        </pc:spChg>
        <pc:spChg chg="add">
          <ac:chgData name="Miriam Caisse" userId="cbafa607-adb9-4d0b-a513-8ff6ab15e851" providerId="ADAL" clId="{E1BC1D89-76E9-477B-9D5F-BAB56F608181}" dt="2024-07-06T17:36:14.864" v="218" actId="26606"/>
          <ac:spMkLst>
            <pc:docMk/>
            <pc:sldMk cId="2405391829" sldId="258"/>
            <ac:spMk id="43" creationId="{A4AC5506-6312-4701-8D3C-40187889A947}"/>
          </ac:spMkLst>
        </pc:spChg>
        <pc:picChg chg="add del mod ord modCrop">
          <ac:chgData name="Miriam Caisse" userId="cbafa607-adb9-4d0b-a513-8ff6ab15e851" providerId="ADAL" clId="{E1BC1D89-76E9-477B-9D5F-BAB56F608181}" dt="2024-07-06T17:35:36.635" v="208" actId="478"/>
          <ac:picMkLst>
            <pc:docMk/>
            <pc:sldMk cId="2405391829" sldId="258"/>
            <ac:picMk id="8" creationId="{21D7F1F0-7BAB-AE3C-98FA-8D7DEFB3B75C}"/>
          </ac:picMkLst>
        </pc:picChg>
        <pc:picChg chg="add mod ord">
          <ac:chgData name="Miriam Caisse" userId="cbafa607-adb9-4d0b-a513-8ff6ab15e851" providerId="ADAL" clId="{E1BC1D89-76E9-477B-9D5F-BAB56F608181}" dt="2024-07-06T17:49:48.095" v="382"/>
          <ac:picMkLst>
            <pc:docMk/>
            <pc:sldMk cId="2405391829" sldId="258"/>
            <ac:picMk id="30" creationId="{14787753-452E-0F2E-8BD6-786C29CD1CD4}"/>
          </ac:picMkLst>
        </pc:picChg>
      </pc:sldChg>
      <pc:sldChg chg="addSp delSp modSp mod">
        <pc:chgData name="Miriam Caisse" userId="cbafa607-adb9-4d0b-a513-8ff6ab15e851" providerId="ADAL" clId="{E1BC1D89-76E9-477B-9D5F-BAB56F608181}" dt="2024-07-06T17:48:18.893" v="370" actId="207"/>
        <pc:sldMkLst>
          <pc:docMk/>
          <pc:sldMk cId="137648268" sldId="259"/>
        </pc:sldMkLst>
        <pc:spChg chg="del">
          <ac:chgData name="Miriam Caisse" userId="cbafa607-adb9-4d0b-a513-8ff6ab15e851" providerId="ADAL" clId="{E1BC1D89-76E9-477B-9D5F-BAB56F608181}" dt="2024-07-06T17:48:17.341" v="368" actId="478"/>
          <ac:spMkLst>
            <pc:docMk/>
            <pc:sldMk cId="137648268" sldId="259"/>
            <ac:spMk id="4" creationId="{6E01C6DE-3831-0F28-2B04-2A113A920775}"/>
          </ac:spMkLst>
        </pc:spChg>
        <pc:spChg chg="del">
          <ac:chgData name="Miriam Caisse" userId="cbafa607-adb9-4d0b-a513-8ff6ab15e851" providerId="ADAL" clId="{E1BC1D89-76E9-477B-9D5F-BAB56F608181}" dt="2024-07-06T17:48:17.341" v="368" actId="478"/>
          <ac:spMkLst>
            <pc:docMk/>
            <pc:sldMk cId="137648268" sldId="259"/>
            <ac:spMk id="5" creationId="{BA5E96D5-19DB-1DAC-AF9F-D7DEB06DA285}"/>
          </ac:spMkLst>
        </pc:spChg>
        <pc:spChg chg="del">
          <ac:chgData name="Miriam Caisse" userId="cbafa607-adb9-4d0b-a513-8ff6ab15e851" providerId="ADAL" clId="{E1BC1D89-76E9-477B-9D5F-BAB56F608181}" dt="2024-07-06T17:48:17.341" v="368" actId="478"/>
          <ac:spMkLst>
            <pc:docMk/>
            <pc:sldMk cId="137648268" sldId="259"/>
            <ac:spMk id="6" creationId="{5722AF45-A44B-9A94-D80A-3A0CF74DCD65}"/>
          </ac:spMkLst>
        </pc:spChg>
        <pc:spChg chg="add mod">
          <ac:chgData name="Miriam Caisse" userId="cbafa607-adb9-4d0b-a513-8ff6ab15e851" providerId="ADAL" clId="{E1BC1D89-76E9-477B-9D5F-BAB56F608181}" dt="2024-07-06T17:48:18.893" v="370" actId="207"/>
          <ac:spMkLst>
            <pc:docMk/>
            <pc:sldMk cId="137648268" sldId="259"/>
            <ac:spMk id="7" creationId="{76A75332-1CDB-BB65-FAB4-D98656BE92B8}"/>
          </ac:spMkLst>
        </pc:spChg>
        <pc:spChg chg="add mod">
          <ac:chgData name="Miriam Caisse" userId="cbafa607-adb9-4d0b-a513-8ff6ab15e851" providerId="ADAL" clId="{E1BC1D89-76E9-477B-9D5F-BAB56F608181}" dt="2024-07-06T17:48:18.893" v="370" actId="207"/>
          <ac:spMkLst>
            <pc:docMk/>
            <pc:sldMk cId="137648268" sldId="259"/>
            <ac:spMk id="8" creationId="{288609CC-2C2F-21F0-8FE9-172951648090}"/>
          </ac:spMkLst>
        </pc:spChg>
        <pc:spChg chg="add mod">
          <ac:chgData name="Miriam Caisse" userId="cbafa607-adb9-4d0b-a513-8ff6ab15e851" providerId="ADAL" clId="{E1BC1D89-76E9-477B-9D5F-BAB56F608181}" dt="2024-07-06T17:48:18.893" v="370" actId="207"/>
          <ac:spMkLst>
            <pc:docMk/>
            <pc:sldMk cId="137648268" sldId="259"/>
            <ac:spMk id="9" creationId="{5ED6BBCF-A110-20A4-713E-30D07F2EF8A7}"/>
          </ac:spMkLst>
        </pc:spChg>
      </pc:sldChg>
      <pc:sldChg chg="addSp delSp modSp mod modAnim">
        <pc:chgData name="Miriam Caisse" userId="cbafa607-adb9-4d0b-a513-8ff6ab15e851" providerId="ADAL" clId="{E1BC1D89-76E9-477B-9D5F-BAB56F608181}" dt="2024-07-13T17:51:46.887" v="1658"/>
        <pc:sldMkLst>
          <pc:docMk/>
          <pc:sldMk cId="1729980006" sldId="260"/>
        </pc:sldMkLst>
        <pc:spChg chg="mod">
          <ac:chgData name="Miriam Caisse" userId="cbafa607-adb9-4d0b-a513-8ff6ab15e851" providerId="ADAL" clId="{E1BC1D89-76E9-477B-9D5F-BAB56F608181}" dt="2024-07-12T15:41:58.444" v="1493" actId="404"/>
          <ac:spMkLst>
            <pc:docMk/>
            <pc:sldMk cId="1729980006" sldId="260"/>
            <ac:spMk id="2" creationId="{B3B0E586-ACF7-BC81-8A28-12333D207581}"/>
          </ac:spMkLst>
        </pc:spChg>
        <pc:spChg chg="del mod">
          <ac:chgData name="Miriam Caisse" userId="cbafa607-adb9-4d0b-a513-8ff6ab15e851" providerId="ADAL" clId="{E1BC1D89-76E9-477B-9D5F-BAB56F608181}" dt="2024-07-12T15:32:57.542" v="939" actId="1032"/>
          <ac:spMkLst>
            <pc:docMk/>
            <pc:sldMk cId="1729980006" sldId="260"/>
            <ac:spMk id="3" creationId="{770D2AC8-56A3-CE49-DC7A-5E7D373F2F52}"/>
          </ac:spMkLst>
        </pc:spChg>
        <pc:spChg chg="del">
          <ac:chgData name="Miriam Caisse" userId="cbafa607-adb9-4d0b-a513-8ff6ab15e851" providerId="ADAL" clId="{E1BC1D89-76E9-477B-9D5F-BAB56F608181}" dt="2024-07-06T17:48:31.988" v="375" actId="478"/>
          <ac:spMkLst>
            <pc:docMk/>
            <pc:sldMk cId="1729980006" sldId="260"/>
            <ac:spMk id="4" creationId="{B55CCC95-505D-04A6-6819-64939D0C84B3}"/>
          </ac:spMkLst>
        </pc:spChg>
        <pc:spChg chg="del">
          <ac:chgData name="Miriam Caisse" userId="cbafa607-adb9-4d0b-a513-8ff6ab15e851" providerId="ADAL" clId="{E1BC1D89-76E9-477B-9D5F-BAB56F608181}" dt="2024-07-06T17:48:31.988" v="375" actId="478"/>
          <ac:spMkLst>
            <pc:docMk/>
            <pc:sldMk cId="1729980006" sldId="260"/>
            <ac:spMk id="5" creationId="{CD6116ED-503E-EDD9-85AF-05C646032E83}"/>
          </ac:spMkLst>
        </pc:spChg>
        <pc:spChg chg="del">
          <ac:chgData name="Miriam Caisse" userId="cbafa607-adb9-4d0b-a513-8ff6ab15e851" providerId="ADAL" clId="{E1BC1D89-76E9-477B-9D5F-BAB56F608181}" dt="2024-07-06T17:48:31.988" v="375" actId="478"/>
          <ac:spMkLst>
            <pc:docMk/>
            <pc:sldMk cId="1729980006" sldId="260"/>
            <ac:spMk id="6" creationId="{6584226C-2C74-5966-6286-09CC50A68420}"/>
          </ac:spMkLst>
        </pc:spChg>
        <pc:spChg chg="add mod">
          <ac:chgData name="Miriam Caisse" userId="cbafa607-adb9-4d0b-a513-8ff6ab15e851" providerId="ADAL" clId="{E1BC1D89-76E9-477B-9D5F-BAB56F608181}" dt="2024-07-06T17:48:32.091" v="376"/>
          <ac:spMkLst>
            <pc:docMk/>
            <pc:sldMk cId="1729980006" sldId="260"/>
            <ac:spMk id="7" creationId="{5F2834EB-5BB4-1298-3ABA-606469FE1DA7}"/>
          </ac:spMkLst>
        </pc:spChg>
        <pc:spChg chg="add mod">
          <ac:chgData name="Miriam Caisse" userId="cbafa607-adb9-4d0b-a513-8ff6ab15e851" providerId="ADAL" clId="{E1BC1D89-76E9-477B-9D5F-BAB56F608181}" dt="2024-07-06T17:48:32.091" v="376"/>
          <ac:spMkLst>
            <pc:docMk/>
            <pc:sldMk cId="1729980006" sldId="260"/>
            <ac:spMk id="8" creationId="{0328B1F7-590C-3DEC-F209-444C818F7610}"/>
          </ac:spMkLst>
        </pc:spChg>
        <pc:spChg chg="add mod">
          <ac:chgData name="Miriam Caisse" userId="cbafa607-adb9-4d0b-a513-8ff6ab15e851" providerId="ADAL" clId="{E1BC1D89-76E9-477B-9D5F-BAB56F608181}" dt="2024-07-12T15:29:04.921" v="935" actId="1076"/>
          <ac:spMkLst>
            <pc:docMk/>
            <pc:sldMk cId="1729980006" sldId="260"/>
            <ac:spMk id="9" creationId="{DEE061FB-6C5C-8944-65F8-4B68C735CDEA}"/>
          </ac:spMkLst>
        </pc:spChg>
        <pc:spChg chg="add del mod">
          <ac:chgData name="Miriam Caisse" userId="cbafa607-adb9-4d0b-a513-8ff6ab15e851" providerId="ADAL" clId="{E1BC1D89-76E9-477B-9D5F-BAB56F608181}" dt="2024-07-12T15:29:09.545" v="936" actId="478"/>
          <ac:spMkLst>
            <pc:docMk/>
            <pc:sldMk cId="1729980006" sldId="260"/>
            <ac:spMk id="12" creationId="{2530D050-5C3E-5A16-C5F6-298AC88349D3}"/>
          </ac:spMkLst>
        </pc:spChg>
        <pc:spChg chg="add del mod">
          <ac:chgData name="Miriam Caisse" userId="cbafa607-adb9-4d0b-a513-8ff6ab15e851" providerId="ADAL" clId="{E1BC1D89-76E9-477B-9D5F-BAB56F608181}" dt="2024-07-12T15:29:09.545" v="936" actId="478"/>
          <ac:spMkLst>
            <pc:docMk/>
            <pc:sldMk cId="1729980006" sldId="260"/>
            <ac:spMk id="14" creationId="{AC1124BA-B5EF-9F3E-169C-843706462925}"/>
          </ac:spMkLst>
        </pc:spChg>
        <pc:spChg chg="add mod">
          <ac:chgData name="Miriam Caisse" userId="cbafa607-adb9-4d0b-a513-8ff6ab15e851" providerId="ADAL" clId="{E1BC1D89-76E9-477B-9D5F-BAB56F608181}" dt="2024-07-12T15:34:36.166" v="968"/>
          <ac:spMkLst>
            <pc:docMk/>
            <pc:sldMk cId="1729980006" sldId="260"/>
            <ac:spMk id="17" creationId="{A148DB70-217B-FA77-9878-144A20AB8AB8}"/>
          </ac:spMkLst>
        </pc:spChg>
        <pc:graphicFrameChg chg="add del">
          <ac:chgData name="Miriam Caisse" userId="cbafa607-adb9-4d0b-a513-8ff6ab15e851" providerId="ADAL" clId="{E1BC1D89-76E9-477B-9D5F-BAB56F608181}" dt="2024-07-12T15:20:26.827" v="874" actId="478"/>
          <ac:graphicFrameMkLst>
            <pc:docMk/>
            <pc:sldMk cId="1729980006" sldId="260"/>
            <ac:graphicFrameMk id="11" creationId="{D38EA660-C2A1-B690-36A2-88AF978F4B8D}"/>
          </ac:graphicFrameMkLst>
        </pc:graphicFrameChg>
        <pc:graphicFrameChg chg="add mod modGraphic">
          <ac:chgData name="Miriam Caisse" userId="cbafa607-adb9-4d0b-a513-8ff6ab15e851" providerId="ADAL" clId="{E1BC1D89-76E9-477B-9D5F-BAB56F608181}" dt="2024-07-12T15:41:15.642" v="1469" actId="20577"/>
          <ac:graphicFrameMkLst>
            <pc:docMk/>
            <pc:sldMk cId="1729980006" sldId="260"/>
            <ac:graphicFrameMk id="16" creationId="{CDCFBB23-1E46-FFD6-9F48-3FBEB3B542B1}"/>
          </ac:graphicFrameMkLst>
        </pc:graphicFrameChg>
        <pc:picChg chg="add del mod">
          <ac:chgData name="Miriam Caisse" userId="cbafa607-adb9-4d0b-a513-8ff6ab15e851" providerId="ADAL" clId="{E1BC1D89-76E9-477B-9D5F-BAB56F608181}" dt="2024-07-12T15:33:02.054" v="942" actId="21"/>
          <ac:picMkLst>
            <pc:docMk/>
            <pc:sldMk cId="1729980006" sldId="260"/>
            <ac:picMk id="5" creationId="{7DC88F54-FF22-6E29-D687-D82C49F78424}"/>
          </ac:picMkLst>
        </pc:picChg>
        <pc:picChg chg="add del mod">
          <ac:chgData name="Miriam Caisse" userId="cbafa607-adb9-4d0b-a513-8ff6ab15e851" providerId="ADAL" clId="{E1BC1D89-76E9-477B-9D5F-BAB56F608181}" dt="2024-07-12T15:29:09.545" v="936" actId="478"/>
          <ac:picMkLst>
            <pc:docMk/>
            <pc:sldMk cId="1729980006" sldId="260"/>
            <ac:picMk id="13" creationId="{0789FEE8-2C6E-FD86-C729-D951AFF51263}"/>
          </ac:picMkLst>
        </pc:picChg>
        <pc:picChg chg="add del mod">
          <ac:chgData name="Miriam Caisse" userId="cbafa607-adb9-4d0b-a513-8ff6ab15e851" providerId="ADAL" clId="{E1BC1D89-76E9-477B-9D5F-BAB56F608181}" dt="2024-07-12T15:29:09.545" v="936" actId="478"/>
          <ac:picMkLst>
            <pc:docMk/>
            <pc:sldMk cId="1729980006" sldId="260"/>
            <ac:picMk id="15" creationId="{CE30C9C6-884E-D45E-316D-B5C76FFAF642}"/>
          </ac:picMkLst>
        </pc:picChg>
        <pc:picChg chg="add del mod">
          <ac:chgData name="Miriam Caisse" userId="cbafa607-adb9-4d0b-a513-8ff6ab15e851" providerId="ADAL" clId="{E1BC1D89-76E9-477B-9D5F-BAB56F608181}" dt="2024-07-12T15:34:41.225" v="973" actId="21"/>
          <ac:picMkLst>
            <pc:docMk/>
            <pc:sldMk cId="1729980006" sldId="260"/>
            <ac:picMk id="19" creationId="{FE6BA337-908B-E3A3-74DA-0ED67064AECB}"/>
          </ac:picMkLst>
        </pc:picChg>
        <pc:picChg chg="add del mod">
          <ac:chgData name="Miriam Caisse" userId="cbafa607-adb9-4d0b-a513-8ff6ab15e851" providerId="ADAL" clId="{E1BC1D89-76E9-477B-9D5F-BAB56F608181}" dt="2024-07-12T15:34:59.441" v="979" actId="21"/>
          <ac:picMkLst>
            <pc:docMk/>
            <pc:sldMk cId="1729980006" sldId="260"/>
            <ac:picMk id="21" creationId="{2E1F006A-DDC6-4CCF-0478-444D423FB6B9}"/>
          </ac:picMkLst>
        </pc:picChg>
        <pc:picChg chg="add mod">
          <ac:chgData name="Miriam Caisse" userId="cbafa607-adb9-4d0b-a513-8ff6ab15e851" providerId="ADAL" clId="{E1BC1D89-76E9-477B-9D5F-BAB56F608181}" dt="2024-07-13T17:47:55.394" v="1646" actId="1076"/>
          <ac:picMkLst>
            <pc:docMk/>
            <pc:sldMk cId="1729980006" sldId="260"/>
            <ac:picMk id="23" creationId="{FFF9E009-6AAF-9598-8B07-3BF18E9B82CC}"/>
          </ac:picMkLst>
        </pc:picChg>
        <pc:cxnChg chg="add mod">
          <ac:chgData name="Miriam Caisse" userId="cbafa607-adb9-4d0b-a513-8ff6ab15e851" providerId="ADAL" clId="{E1BC1D89-76E9-477B-9D5F-BAB56F608181}" dt="2024-07-13T17:48:48.739" v="1649" actId="14100"/>
          <ac:cxnSpMkLst>
            <pc:docMk/>
            <pc:sldMk cId="1729980006" sldId="260"/>
            <ac:cxnSpMk id="25" creationId="{798C564B-AFCD-C6B0-9D57-977F0E40559C}"/>
          </ac:cxnSpMkLst>
        </pc:cxnChg>
        <pc:cxnChg chg="add mod">
          <ac:chgData name="Miriam Caisse" userId="cbafa607-adb9-4d0b-a513-8ff6ab15e851" providerId="ADAL" clId="{E1BC1D89-76E9-477B-9D5F-BAB56F608181}" dt="2024-07-13T17:51:27.934" v="1657" actId="14100"/>
          <ac:cxnSpMkLst>
            <pc:docMk/>
            <pc:sldMk cId="1729980006" sldId="260"/>
            <ac:cxnSpMk id="27" creationId="{72A12DF6-82FE-C48C-78E2-A25671AC6761}"/>
          </ac:cxnSpMkLst>
        </pc:cxnChg>
      </pc:sldChg>
      <pc:sldChg chg="modSp mod setBg">
        <pc:chgData name="Miriam Caisse" userId="cbafa607-adb9-4d0b-a513-8ff6ab15e851" providerId="ADAL" clId="{E1BC1D89-76E9-477B-9D5F-BAB56F608181}" dt="2024-07-06T17:38:29.024" v="235" actId="17032"/>
        <pc:sldMkLst>
          <pc:docMk/>
          <pc:sldMk cId="679916461" sldId="261"/>
        </pc:sldMkLst>
        <pc:spChg chg="mod">
          <ac:chgData name="Miriam Caisse" userId="cbafa607-adb9-4d0b-a513-8ff6ab15e851" providerId="ADAL" clId="{E1BC1D89-76E9-477B-9D5F-BAB56F608181}" dt="2024-07-06T17:38:23.234" v="232" actId="17032"/>
          <ac:spMkLst>
            <pc:docMk/>
            <pc:sldMk cId="679916461" sldId="261"/>
            <ac:spMk id="10" creationId="{3926D5E4-F9EC-D5C3-D287-E48078D5857A}"/>
          </ac:spMkLst>
        </pc:spChg>
        <pc:spChg chg="mod">
          <ac:chgData name="Miriam Caisse" userId="cbafa607-adb9-4d0b-a513-8ff6ab15e851" providerId="ADAL" clId="{E1BC1D89-76E9-477B-9D5F-BAB56F608181}" dt="2024-07-06T17:38:21.306" v="231" actId="17032"/>
          <ac:spMkLst>
            <pc:docMk/>
            <pc:sldMk cId="679916461" sldId="261"/>
            <ac:spMk id="17" creationId="{3BD7BC2B-DFFC-CA2D-87D4-CC5360A3A6B8}"/>
          </ac:spMkLst>
        </pc:spChg>
        <pc:spChg chg="mod">
          <ac:chgData name="Miriam Caisse" userId="cbafa607-adb9-4d0b-a513-8ff6ab15e851" providerId="ADAL" clId="{E1BC1D89-76E9-477B-9D5F-BAB56F608181}" dt="2024-07-06T17:38:29.024" v="235" actId="17032"/>
          <ac:spMkLst>
            <pc:docMk/>
            <pc:sldMk cId="679916461" sldId="261"/>
            <ac:spMk id="31" creationId="{63672E31-71B2-DF95-40A4-D6B073326430}"/>
          </ac:spMkLst>
        </pc:spChg>
        <pc:spChg chg="mod">
          <ac:chgData name="Miriam Caisse" userId="cbafa607-adb9-4d0b-a513-8ff6ab15e851" providerId="ADAL" clId="{E1BC1D89-76E9-477B-9D5F-BAB56F608181}" dt="2024-07-06T17:38:27.049" v="234" actId="17032"/>
          <ac:spMkLst>
            <pc:docMk/>
            <pc:sldMk cId="679916461" sldId="261"/>
            <ac:spMk id="45" creationId="{AE8A7EEE-054F-A2EB-3101-5539A4A78861}"/>
          </ac:spMkLst>
        </pc:spChg>
        <pc:spChg chg="mod">
          <ac:chgData name="Miriam Caisse" userId="cbafa607-adb9-4d0b-a513-8ff6ab15e851" providerId="ADAL" clId="{E1BC1D89-76E9-477B-9D5F-BAB56F608181}" dt="2024-07-06T17:38:25.074" v="233" actId="17032"/>
          <ac:spMkLst>
            <pc:docMk/>
            <pc:sldMk cId="679916461" sldId="261"/>
            <ac:spMk id="59" creationId="{B88D8244-8C4E-6F96-89B2-D4F3E57CAAE2}"/>
          </ac:spMkLst>
        </pc:spChg>
      </pc:sldChg>
      <pc:sldChg chg="addSp delSp modSp mod">
        <pc:chgData name="Miriam Caisse" userId="cbafa607-adb9-4d0b-a513-8ff6ab15e851" providerId="ADAL" clId="{E1BC1D89-76E9-477B-9D5F-BAB56F608181}" dt="2024-07-06T17:48:27.871" v="374"/>
        <pc:sldMkLst>
          <pc:docMk/>
          <pc:sldMk cId="2777874180" sldId="262"/>
        </pc:sldMkLst>
        <pc:spChg chg="del">
          <ac:chgData name="Miriam Caisse" userId="cbafa607-adb9-4d0b-a513-8ff6ab15e851" providerId="ADAL" clId="{E1BC1D89-76E9-477B-9D5F-BAB56F608181}" dt="2024-07-05T00:43:40.886" v="0"/>
          <ac:spMkLst>
            <pc:docMk/>
            <pc:sldMk cId="2777874180" sldId="262"/>
            <ac:spMk id="3" creationId="{995E453D-31E4-AADA-6482-4A66ECA091F3}"/>
          </ac:spMkLst>
        </pc:spChg>
        <pc:spChg chg="del mod">
          <ac:chgData name="Miriam Caisse" userId="cbafa607-adb9-4d0b-a513-8ff6ab15e851" providerId="ADAL" clId="{E1BC1D89-76E9-477B-9D5F-BAB56F608181}" dt="2024-07-06T17:48:27.514" v="373" actId="478"/>
          <ac:spMkLst>
            <pc:docMk/>
            <pc:sldMk cId="2777874180" sldId="262"/>
            <ac:spMk id="4" creationId="{7EEC85E4-CA78-9B6E-8038-505797347554}"/>
          </ac:spMkLst>
        </pc:spChg>
        <pc:spChg chg="del">
          <ac:chgData name="Miriam Caisse" userId="cbafa607-adb9-4d0b-a513-8ff6ab15e851" providerId="ADAL" clId="{E1BC1D89-76E9-477B-9D5F-BAB56F608181}" dt="2024-07-06T17:48:22.219" v="371" actId="478"/>
          <ac:spMkLst>
            <pc:docMk/>
            <pc:sldMk cId="2777874180" sldId="262"/>
            <ac:spMk id="5" creationId="{0DFF27AE-C6A9-3F2A-CC33-95BA7B8F92BB}"/>
          </ac:spMkLst>
        </pc:spChg>
        <pc:spChg chg="del">
          <ac:chgData name="Miriam Caisse" userId="cbafa607-adb9-4d0b-a513-8ff6ab15e851" providerId="ADAL" clId="{E1BC1D89-76E9-477B-9D5F-BAB56F608181}" dt="2024-07-06T17:48:22.219" v="371" actId="478"/>
          <ac:spMkLst>
            <pc:docMk/>
            <pc:sldMk cId="2777874180" sldId="262"/>
            <ac:spMk id="6" creationId="{20F693B3-D936-818B-E879-FC5D5C35EFB8}"/>
          </ac:spMkLst>
        </pc:spChg>
        <pc:spChg chg="add mod">
          <ac:chgData name="Miriam Caisse" userId="cbafa607-adb9-4d0b-a513-8ff6ab15e851" providerId="ADAL" clId="{E1BC1D89-76E9-477B-9D5F-BAB56F608181}" dt="2024-07-06T17:48:27.871" v="374"/>
          <ac:spMkLst>
            <pc:docMk/>
            <pc:sldMk cId="2777874180" sldId="262"/>
            <ac:spMk id="9" creationId="{9DD0AA71-22AC-57D8-F419-1408863C1202}"/>
          </ac:spMkLst>
        </pc:spChg>
        <pc:spChg chg="add mod">
          <ac:chgData name="Miriam Caisse" userId="cbafa607-adb9-4d0b-a513-8ff6ab15e851" providerId="ADAL" clId="{E1BC1D89-76E9-477B-9D5F-BAB56F608181}" dt="2024-07-06T17:48:27.871" v="374"/>
          <ac:spMkLst>
            <pc:docMk/>
            <pc:sldMk cId="2777874180" sldId="262"/>
            <ac:spMk id="10" creationId="{BFC1248E-54B5-4559-C707-6D865AD8077C}"/>
          </ac:spMkLst>
        </pc:spChg>
        <pc:spChg chg="add mod">
          <ac:chgData name="Miriam Caisse" userId="cbafa607-adb9-4d0b-a513-8ff6ab15e851" providerId="ADAL" clId="{E1BC1D89-76E9-477B-9D5F-BAB56F608181}" dt="2024-07-06T17:48:27.871" v="374"/>
          <ac:spMkLst>
            <pc:docMk/>
            <pc:sldMk cId="2777874180" sldId="262"/>
            <ac:spMk id="11" creationId="{5C934D6B-A0D4-0406-2248-698BFD555E0D}"/>
          </ac:spMkLst>
        </pc:spChg>
        <pc:picChg chg="add mod">
          <ac:chgData name="Miriam Caisse" userId="cbafa607-adb9-4d0b-a513-8ff6ab15e851" providerId="ADAL" clId="{E1BC1D89-76E9-477B-9D5F-BAB56F608181}" dt="2024-07-05T00:43:45.132" v="4" actId="1076"/>
          <ac:picMkLst>
            <pc:docMk/>
            <pc:sldMk cId="2777874180" sldId="262"/>
            <ac:picMk id="8" creationId="{F1BD7E8D-6768-65F8-2111-4304532828EE}"/>
          </ac:picMkLst>
        </pc:picChg>
      </pc:sldChg>
      <pc:sldChg chg="addSp delSp modSp mod">
        <pc:chgData name="Miriam Caisse" userId="cbafa607-adb9-4d0b-a513-8ff6ab15e851" providerId="ADAL" clId="{E1BC1D89-76E9-477B-9D5F-BAB56F608181}" dt="2024-07-06T17:48:35.253" v="378"/>
        <pc:sldMkLst>
          <pc:docMk/>
          <pc:sldMk cId="1047872097" sldId="263"/>
        </pc:sldMkLst>
        <pc:spChg chg="del">
          <ac:chgData name="Miriam Caisse" userId="cbafa607-adb9-4d0b-a513-8ff6ab15e851" providerId="ADAL" clId="{E1BC1D89-76E9-477B-9D5F-BAB56F608181}" dt="2024-07-06T17:48:35.160" v="377" actId="478"/>
          <ac:spMkLst>
            <pc:docMk/>
            <pc:sldMk cId="1047872097" sldId="263"/>
            <ac:spMk id="4" creationId="{5DCA61D2-4142-3336-F975-5B3DFA7D6502}"/>
          </ac:spMkLst>
        </pc:spChg>
        <pc:spChg chg="del">
          <ac:chgData name="Miriam Caisse" userId="cbafa607-adb9-4d0b-a513-8ff6ab15e851" providerId="ADAL" clId="{E1BC1D89-76E9-477B-9D5F-BAB56F608181}" dt="2024-07-06T17:48:35.160" v="377" actId="478"/>
          <ac:spMkLst>
            <pc:docMk/>
            <pc:sldMk cId="1047872097" sldId="263"/>
            <ac:spMk id="5" creationId="{4217306A-A9FE-5C3E-0D06-6E14F072BBFF}"/>
          </ac:spMkLst>
        </pc:spChg>
        <pc:spChg chg="del">
          <ac:chgData name="Miriam Caisse" userId="cbafa607-adb9-4d0b-a513-8ff6ab15e851" providerId="ADAL" clId="{E1BC1D89-76E9-477B-9D5F-BAB56F608181}" dt="2024-07-06T17:48:35.160" v="377" actId="478"/>
          <ac:spMkLst>
            <pc:docMk/>
            <pc:sldMk cId="1047872097" sldId="263"/>
            <ac:spMk id="6" creationId="{E8B43C6B-3527-2310-0FB3-BF5119F0E34D}"/>
          </ac:spMkLst>
        </pc:spChg>
        <pc:spChg chg="add mod">
          <ac:chgData name="Miriam Caisse" userId="cbafa607-adb9-4d0b-a513-8ff6ab15e851" providerId="ADAL" clId="{E1BC1D89-76E9-477B-9D5F-BAB56F608181}" dt="2024-07-06T17:48:35.253" v="378"/>
          <ac:spMkLst>
            <pc:docMk/>
            <pc:sldMk cId="1047872097" sldId="263"/>
            <ac:spMk id="7" creationId="{064FFD5F-AC58-EB31-683E-A98B1C0205CE}"/>
          </ac:spMkLst>
        </pc:spChg>
        <pc:spChg chg="add mod">
          <ac:chgData name="Miriam Caisse" userId="cbafa607-adb9-4d0b-a513-8ff6ab15e851" providerId="ADAL" clId="{E1BC1D89-76E9-477B-9D5F-BAB56F608181}" dt="2024-07-06T17:48:35.253" v="378"/>
          <ac:spMkLst>
            <pc:docMk/>
            <pc:sldMk cId="1047872097" sldId="263"/>
            <ac:spMk id="8" creationId="{68BD7EB2-6B11-A764-C7A5-47870F3EE535}"/>
          </ac:spMkLst>
        </pc:spChg>
        <pc:spChg chg="add mod">
          <ac:chgData name="Miriam Caisse" userId="cbafa607-adb9-4d0b-a513-8ff6ab15e851" providerId="ADAL" clId="{E1BC1D89-76E9-477B-9D5F-BAB56F608181}" dt="2024-07-06T17:48:35.253" v="378"/>
          <ac:spMkLst>
            <pc:docMk/>
            <pc:sldMk cId="1047872097" sldId="263"/>
            <ac:spMk id="9" creationId="{72D93E11-F65D-3BF1-28C6-836047A654E0}"/>
          </ac:spMkLst>
        </pc:spChg>
      </pc:sldChg>
      <pc:sldChg chg="addSp delSp modSp mod">
        <pc:chgData name="Miriam Caisse" userId="cbafa607-adb9-4d0b-a513-8ff6ab15e851" providerId="ADAL" clId="{E1BC1D89-76E9-477B-9D5F-BAB56F608181}" dt="2024-07-06T17:48:38.799" v="380"/>
        <pc:sldMkLst>
          <pc:docMk/>
          <pc:sldMk cId="971472770" sldId="264"/>
        </pc:sldMkLst>
        <pc:spChg chg="del">
          <ac:chgData name="Miriam Caisse" userId="cbafa607-adb9-4d0b-a513-8ff6ab15e851" providerId="ADAL" clId="{E1BC1D89-76E9-477B-9D5F-BAB56F608181}" dt="2024-07-06T17:48:38.602" v="379" actId="478"/>
          <ac:spMkLst>
            <pc:docMk/>
            <pc:sldMk cId="971472770" sldId="264"/>
            <ac:spMk id="4" creationId="{E64A3A16-A9E6-F07C-C80A-CABCC3CA3E67}"/>
          </ac:spMkLst>
        </pc:spChg>
        <pc:spChg chg="del">
          <ac:chgData name="Miriam Caisse" userId="cbafa607-adb9-4d0b-a513-8ff6ab15e851" providerId="ADAL" clId="{E1BC1D89-76E9-477B-9D5F-BAB56F608181}" dt="2024-07-06T17:48:38.602" v="379" actId="478"/>
          <ac:spMkLst>
            <pc:docMk/>
            <pc:sldMk cId="971472770" sldId="264"/>
            <ac:spMk id="5" creationId="{ACF5CB2A-F0BD-FF76-8534-69F9BABF67C8}"/>
          </ac:spMkLst>
        </pc:spChg>
        <pc:spChg chg="del">
          <ac:chgData name="Miriam Caisse" userId="cbafa607-adb9-4d0b-a513-8ff6ab15e851" providerId="ADAL" clId="{E1BC1D89-76E9-477B-9D5F-BAB56F608181}" dt="2024-07-06T17:48:38.602" v="379" actId="478"/>
          <ac:spMkLst>
            <pc:docMk/>
            <pc:sldMk cId="971472770" sldId="264"/>
            <ac:spMk id="6" creationId="{6E518A61-EEFA-D1AE-AEEF-74407C295186}"/>
          </ac:spMkLst>
        </pc:spChg>
        <pc:spChg chg="add mod">
          <ac:chgData name="Miriam Caisse" userId="cbafa607-adb9-4d0b-a513-8ff6ab15e851" providerId="ADAL" clId="{E1BC1D89-76E9-477B-9D5F-BAB56F608181}" dt="2024-07-06T17:48:38.799" v="380"/>
          <ac:spMkLst>
            <pc:docMk/>
            <pc:sldMk cId="971472770" sldId="264"/>
            <ac:spMk id="7" creationId="{4C3354FB-9077-AD33-96C4-1E71A31C38CA}"/>
          </ac:spMkLst>
        </pc:spChg>
        <pc:spChg chg="add mod">
          <ac:chgData name="Miriam Caisse" userId="cbafa607-adb9-4d0b-a513-8ff6ab15e851" providerId="ADAL" clId="{E1BC1D89-76E9-477B-9D5F-BAB56F608181}" dt="2024-07-06T17:48:38.799" v="380"/>
          <ac:spMkLst>
            <pc:docMk/>
            <pc:sldMk cId="971472770" sldId="264"/>
            <ac:spMk id="8" creationId="{2996936D-CE2F-2E36-3D9D-2FBF200DC3C4}"/>
          </ac:spMkLst>
        </pc:spChg>
        <pc:spChg chg="add mod">
          <ac:chgData name="Miriam Caisse" userId="cbafa607-adb9-4d0b-a513-8ff6ab15e851" providerId="ADAL" clId="{E1BC1D89-76E9-477B-9D5F-BAB56F608181}" dt="2024-07-06T17:48:38.799" v="380"/>
          <ac:spMkLst>
            <pc:docMk/>
            <pc:sldMk cId="971472770" sldId="264"/>
            <ac:spMk id="9" creationId="{F83DA1DC-C8A1-1841-B54E-8D4A086773EC}"/>
          </ac:spMkLst>
        </pc:spChg>
      </pc:sldChg>
      <pc:sldChg chg="addSp delSp modSp del mod setBg">
        <pc:chgData name="Miriam Caisse" userId="cbafa607-adb9-4d0b-a513-8ff6ab15e851" providerId="ADAL" clId="{E1BC1D89-76E9-477B-9D5F-BAB56F608181}" dt="2024-07-06T17:47:29.860" v="348" actId="47"/>
        <pc:sldMkLst>
          <pc:docMk/>
          <pc:sldMk cId="1441800845" sldId="265"/>
        </pc:sldMkLst>
        <pc:spChg chg="mod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" creationId="{71ECA67A-1095-9B19-5FB0-3A90952D958B}"/>
          </ac:spMkLst>
        </pc:spChg>
        <pc:spChg chg="del mod">
          <ac:chgData name="Miriam Caisse" userId="cbafa607-adb9-4d0b-a513-8ff6ab15e851" providerId="ADAL" clId="{E1BC1D89-76E9-477B-9D5F-BAB56F608181}" dt="2024-07-06T17:36:37.946" v="219" actId="21"/>
          <ac:spMkLst>
            <pc:docMk/>
            <pc:sldMk cId="1441800845" sldId="265"/>
            <ac:spMk id="3" creationId="{B18E3FAC-B4B0-4050-B331-41BF3D06F351}"/>
          </ac:spMkLst>
        </pc:spChg>
        <pc:spChg chg="add del mod">
          <ac:chgData name="Miriam Caisse" userId="cbafa607-adb9-4d0b-a513-8ff6ab15e851" providerId="ADAL" clId="{E1BC1D89-76E9-477B-9D5F-BAB56F608181}" dt="2024-07-06T17:37:16.630" v="224" actId="21"/>
          <ac:spMkLst>
            <pc:docMk/>
            <pc:sldMk cId="1441800845" sldId="265"/>
            <ac:spMk id="4" creationId="{B18E3FAC-B4B0-4050-B331-41BF3D06F351}"/>
          </ac:spMkLst>
        </pc:spChg>
        <pc:spChg chg="del mod">
          <ac:chgData name="Miriam Caisse" userId="cbafa607-adb9-4d0b-a513-8ff6ab15e851" providerId="ADAL" clId="{E1BC1D89-76E9-477B-9D5F-BAB56F608181}" dt="2024-07-06T17:36:37.946" v="219" actId="21"/>
          <ac:spMkLst>
            <pc:docMk/>
            <pc:sldMk cId="1441800845" sldId="265"/>
            <ac:spMk id="5" creationId="{7B0C8CF0-EC9F-A235-6702-6D4F2A21A6F5}"/>
          </ac:spMkLst>
        </pc:spChg>
        <pc:spChg chg="add del mod">
          <ac:chgData name="Miriam Caisse" userId="cbafa607-adb9-4d0b-a513-8ff6ab15e851" providerId="ADAL" clId="{E1BC1D89-76E9-477B-9D5F-BAB56F608181}" dt="2024-07-06T17:37:28.327" v="227" actId="21"/>
          <ac:spMkLst>
            <pc:docMk/>
            <pc:sldMk cId="1441800845" sldId="265"/>
            <ac:spMk id="7" creationId="{A82719C0-64F5-77DD-D67C-2BDC7FFC67D2}"/>
          </ac:spMkLst>
        </pc:spChg>
        <pc:spChg chg="add del mod">
          <ac:chgData name="Miriam Caisse" userId="cbafa607-adb9-4d0b-a513-8ff6ab15e851" providerId="ADAL" clId="{E1BC1D89-76E9-477B-9D5F-BAB56F608181}" dt="2024-07-06T17:37:28.327" v="227" actId="21"/>
          <ac:spMkLst>
            <pc:docMk/>
            <pc:sldMk cId="1441800845" sldId="265"/>
            <ac:spMk id="8" creationId="{A06E8F34-0216-B0D7-B319-93D7CFF76FE3}"/>
          </ac:spMkLst>
        </pc:spChg>
        <pc:spChg chg="add del mod">
          <ac:chgData name="Miriam Caisse" userId="cbafa607-adb9-4d0b-a513-8ff6ab15e851" providerId="ADAL" clId="{E1BC1D89-76E9-477B-9D5F-BAB56F608181}" dt="2024-07-06T17:37:28.327" v="227" actId="21"/>
          <ac:spMkLst>
            <pc:docMk/>
            <pc:sldMk cId="1441800845" sldId="265"/>
            <ac:spMk id="9" creationId="{91F3EC1B-D623-92A9-DEE9-FB44F1F3D1EC}"/>
          </ac:spMkLst>
        </pc:spChg>
        <pc:spChg chg="add del mod">
          <ac:chgData name="Miriam Caisse" userId="cbafa607-adb9-4d0b-a513-8ff6ab15e851" providerId="ADAL" clId="{E1BC1D89-76E9-477B-9D5F-BAB56F608181}" dt="2024-07-06T17:40:23.427" v="260" actId="21"/>
          <ac:spMkLst>
            <pc:docMk/>
            <pc:sldMk cId="1441800845" sldId="265"/>
            <ac:spMk id="11" creationId="{7B0C8CF0-EC9F-A235-6702-6D4F2A21A6F5}"/>
          </ac:spMkLst>
        </pc:spChg>
        <pc:spChg chg="add mod">
          <ac:chgData name="Miriam Caisse" userId="cbafa607-adb9-4d0b-a513-8ff6ab15e851" providerId="ADAL" clId="{E1BC1D89-76E9-477B-9D5F-BAB56F608181}" dt="2024-07-06T17:37:38.365" v="228"/>
          <ac:spMkLst>
            <pc:docMk/>
            <pc:sldMk cId="1441800845" sldId="265"/>
            <ac:spMk id="14" creationId="{A82719C0-64F5-77DD-D67C-2BDC7FFC67D2}"/>
          </ac:spMkLst>
        </pc:spChg>
        <pc:spChg chg="add mod">
          <ac:chgData name="Miriam Caisse" userId="cbafa607-adb9-4d0b-a513-8ff6ab15e851" providerId="ADAL" clId="{E1BC1D89-76E9-477B-9D5F-BAB56F608181}" dt="2024-07-06T17:37:38.365" v="228"/>
          <ac:spMkLst>
            <pc:docMk/>
            <pc:sldMk cId="1441800845" sldId="265"/>
            <ac:spMk id="15" creationId="{A06E8F34-0216-B0D7-B319-93D7CFF76FE3}"/>
          </ac:spMkLst>
        </pc:spChg>
        <pc:spChg chg="add mod">
          <ac:chgData name="Miriam Caisse" userId="cbafa607-adb9-4d0b-a513-8ff6ab15e851" providerId="ADAL" clId="{E1BC1D89-76E9-477B-9D5F-BAB56F608181}" dt="2024-07-06T17:37:38.365" v="228"/>
          <ac:spMkLst>
            <pc:docMk/>
            <pc:sldMk cId="1441800845" sldId="265"/>
            <ac:spMk id="17" creationId="{91F3EC1B-D623-92A9-DEE9-FB44F1F3D1EC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3" creationId="{BACC6370-2D7E-4714-9D71-7542949D7D5D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5" creationId="{F68B3F68-107C-434F-AA38-110D5EA91B85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7" creationId="{AAD0DBB9-1A4B-4391-81D4-CB19F9AB918A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9" creationId="{063BBA22-50EA-4C4D-BE05-F1CE4E63AA56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34" creationId="{BCED4D40-4B67-4331-AC48-79B82B4A47D8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36" creationId="{670CEDEF-4F34-412E-84EE-329C1E936AF5}"/>
          </ac:spMkLst>
        </pc:spChg>
        <pc:graphicFrameChg chg="add del mod">
          <ac:chgData name="Miriam Caisse" userId="cbafa607-adb9-4d0b-a513-8ff6ab15e851" providerId="ADAL" clId="{E1BC1D89-76E9-477B-9D5F-BAB56F608181}" dt="2024-07-06T17:37:28.327" v="227" actId="21"/>
          <ac:graphicFrameMkLst>
            <pc:docMk/>
            <pc:sldMk cId="1441800845" sldId="265"/>
            <ac:graphicFrameMk id="6" creationId="{3414EE42-E02D-D8AF-F630-FFAC56F4435D}"/>
          </ac:graphicFrameMkLst>
        </pc:graphicFrameChg>
        <pc:graphicFrameChg chg="del mod modGraphic">
          <ac:chgData name="Miriam Caisse" userId="cbafa607-adb9-4d0b-a513-8ff6ab15e851" providerId="ADAL" clId="{E1BC1D89-76E9-477B-9D5F-BAB56F608181}" dt="2024-07-06T17:36:37.946" v="219" actId="21"/>
          <ac:graphicFrameMkLst>
            <pc:docMk/>
            <pc:sldMk cId="1441800845" sldId="265"/>
            <ac:graphicFrameMk id="10" creationId="{3414EE42-E02D-D8AF-F630-FFAC56F4435D}"/>
          </ac:graphicFrameMkLst>
        </pc:graphicFrameChg>
        <pc:graphicFrameChg chg="add del mod modGraphic">
          <ac:chgData name="Miriam Caisse" userId="cbafa607-adb9-4d0b-a513-8ff6ab15e851" providerId="ADAL" clId="{E1BC1D89-76E9-477B-9D5F-BAB56F608181}" dt="2024-07-06T17:45:09.339" v="275" actId="21"/>
          <ac:graphicFrameMkLst>
            <pc:docMk/>
            <pc:sldMk cId="1441800845" sldId="265"/>
            <ac:graphicFrameMk id="19" creationId="{3414EE42-E02D-D8AF-F630-FFAC56F4435D}"/>
          </ac:graphicFrameMkLst>
        </pc:graphicFrameChg>
        <pc:picChg chg="add del mod">
          <ac:chgData name="Miriam Caisse" userId="cbafa607-adb9-4d0b-a513-8ff6ab15e851" providerId="ADAL" clId="{E1BC1D89-76E9-477B-9D5F-BAB56F608181}" dt="2024-07-06T17:37:28.327" v="227" actId="21"/>
          <ac:picMkLst>
            <pc:docMk/>
            <pc:sldMk cId="1441800845" sldId="265"/>
            <ac:picMk id="12" creationId="{86C32ADF-03CB-F0F4-E5B7-C13D1517881B}"/>
          </ac:picMkLst>
        </pc:picChg>
        <pc:picChg chg="add del mod">
          <ac:chgData name="Miriam Caisse" userId="cbafa607-adb9-4d0b-a513-8ff6ab15e851" providerId="ADAL" clId="{E1BC1D89-76E9-477B-9D5F-BAB56F608181}" dt="2024-07-06T17:37:28.327" v="227" actId="21"/>
          <ac:picMkLst>
            <pc:docMk/>
            <pc:sldMk cId="1441800845" sldId="265"/>
            <ac:picMk id="13" creationId="{9E993378-EC47-AAE7-2569-1E78D6C26C58}"/>
          </ac:picMkLst>
        </pc:picChg>
        <pc:picChg chg="del mod">
          <ac:chgData name="Miriam Caisse" userId="cbafa607-adb9-4d0b-a513-8ff6ab15e851" providerId="ADAL" clId="{E1BC1D89-76E9-477B-9D5F-BAB56F608181}" dt="2024-07-06T17:36:37.946" v="219" actId="21"/>
          <ac:picMkLst>
            <pc:docMk/>
            <pc:sldMk cId="1441800845" sldId="265"/>
            <ac:picMk id="16" creationId="{86C32ADF-03CB-F0F4-E5B7-C13D1517881B}"/>
          </ac:picMkLst>
        </pc:picChg>
        <pc:picChg chg="del mod">
          <ac:chgData name="Miriam Caisse" userId="cbafa607-adb9-4d0b-a513-8ff6ab15e851" providerId="ADAL" clId="{E1BC1D89-76E9-477B-9D5F-BAB56F608181}" dt="2024-07-06T17:36:37.946" v="219" actId="21"/>
          <ac:picMkLst>
            <pc:docMk/>
            <pc:sldMk cId="1441800845" sldId="265"/>
            <ac:picMk id="18" creationId="{9E993378-EC47-AAE7-2569-1E78D6C26C58}"/>
          </ac:picMkLst>
        </pc:picChg>
        <pc:picChg chg="add del mod">
          <ac:chgData name="Miriam Caisse" userId="cbafa607-adb9-4d0b-a513-8ff6ab15e851" providerId="ADAL" clId="{E1BC1D89-76E9-477B-9D5F-BAB56F608181}" dt="2024-07-06T17:39:01.447" v="241" actId="21"/>
          <ac:picMkLst>
            <pc:docMk/>
            <pc:sldMk cId="1441800845" sldId="265"/>
            <ac:picMk id="20" creationId="{86C32ADF-03CB-F0F4-E5B7-C13D1517881B}"/>
          </ac:picMkLst>
        </pc:picChg>
        <pc:picChg chg="add del mod">
          <ac:chgData name="Miriam Caisse" userId="cbafa607-adb9-4d0b-a513-8ff6ab15e851" providerId="ADAL" clId="{E1BC1D89-76E9-477B-9D5F-BAB56F608181}" dt="2024-07-06T17:38:54.538" v="237" actId="21"/>
          <ac:picMkLst>
            <pc:docMk/>
            <pc:sldMk cId="1441800845" sldId="265"/>
            <ac:picMk id="21" creationId="{9E993378-EC47-AAE7-2569-1E78D6C26C58}"/>
          </ac:picMkLst>
        </pc:picChg>
      </pc:sldChg>
      <pc:sldChg chg="addSp delSp modSp new mod setBg">
        <pc:chgData name="Miriam Caisse" userId="cbafa607-adb9-4d0b-a513-8ff6ab15e851" providerId="ADAL" clId="{E1BC1D89-76E9-477B-9D5F-BAB56F608181}" dt="2024-07-06T17:47:49.634" v="355" actId="478"/>
        <pc:sldMkLst>
          <pc:docMk/>
          <pc:sldMk cId="1031238277" sldId="266"/>
        </pc:sldMkLst>
        <pc:spChg chg="mo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2" creationId="{8FC60403-4C65-B7BD-4945-ABE1278E9E24}"/>
          </ac:spMkLst>
        </pc:spChg>
        <pc:spChg chg="mo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3" creationId="{06D786B2-E542-88C9-1FAD-1B4BFECC88F1}"/>
          </ac:spMkLst>
        </pc:spChg>
        <pc:spChg chg="del">
          <ac:chgData name="Miriam Caisse" userId="cbafa607-adb9-4d0b-a513-8ff6ab15e851" providerId="ADAL" clId="{E1BC1D89-76E9-477B-9D5F-BAB56F608181}" dt="2024-07-06T17:38:56.246" v="238"/>
          <ac:spMkLst>
            <pc:docMk/>
            <pc:sldMk cId="1031238277" sldId="266"/>
            <ac:spMk id="4" creationId="{BAE9022B-4777-A286-C617-1BEBDA756659}"/>
          </ac:spMkLst>
        </pc:spChg>
        <pc:spChg chg="mo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5" creationId="{5D9F9366-029E-04F8-74A9-4AD2FC87753A}"/>
          </ac:spMkLst>
        </pc:spChg>
        <pc:spChg chg="del">
          <ac:chgData name="Miriam Caisse" userId="cbafa607-adb9-4d0b-a513-8ff6ab15e851" providerId="ADAL" clId="{E1BC1D89-76E9-477B-9D5F-BAB56F608181}" dt="2024-07-06T17:39:02.860" v="242"/>
          <ac:spMkLst>
            <pc:docMk/>
            <pc:sldMk cId="1031238277" sldId="266"/>
            <ac:spMk id="6" creationId="{439B6254-B254-55AF-8830-99BEE7A7188F}"/>
          </ac:spMkLst>
        </pc:spChg>
        <pc:spChg chg="del mod">
          <ac:chgData name="Miriam Caisse" userId="cbafa607-adb9-4d0b-a513-8ff6ab15e851" providerId="ADAL" clId="{E1BC1D89-76E9-477B-9D5F-BAB56F608181}" dt="2024-07-06T17:47:38.323" v="349" actId="478"/>
          <ac:spMkLst>
            <pc:docMk/>
            <pc:sldMk cId="1031238277" sldId="266"/>
            <ac:spMk id="7" creationId="{3B0D7901-D8E5-E410-0DF2-16DA8DEA46C7}"/>
          </ac:spMkLst>
        </pc:spChg>
        <pc:spChg chg="del mod">
          <ac:chgData name="Miriam Caisse" userId="cbafa607-adb9-4d0b-a513-8ff6ab15e851" providerId="ADAL" clId="{E1BC1D89-76E9-477B-9D5F-BAB56F608181}" dt="2024-07-06T17:47:38.323" v="349" actId="478"/>
          <ac:spMkLst>
            <pc:docMk/>
            <pc:sldMk cId="1031238277" sldId="266"/>
            <ac:spMk id="8" creationId="{DF30ABED-74E0-DB83-4B0A-540B0EB50DC3}"/>
          </ac:spMkLst>
        </pc:spChg>
        <pc:spChg chg="add del mod">
          <ac:chgData name="Miriam Caisse" userId="cbafa607-adb9-4d0b-a513-8ff6ab15e851" providerId="ADAL" clId="{E1BC1D89-76E9-477B-9D5F-BAB56F608181}" dt="2024-07-06T17:47:47.046" v="353" actId="478"/>
          <ac:spMkLst>
            <pc:docMk/>
            <pc:sldMk cId="1031238277" sldId="266"/>
            <ac:spMk id="9" creationId="{81813D3D-3BF1-1E6E-8635-0D4569915EC7}"/>
          </ac:spMkLst>
        </pc:spChg>
        <pc:spChg chg="add mod">
          <ac:chgData name="Miriam Caisse" userId="cbafa607-adb9-4d0b-a513-8ff6ab15e851" providerId="ADAL" clId="{E1BC1D89-76E9-477B-9D5F-BAB56F608181}" dt="2024-07-06T17:47:42.544" v="351" actId="207"/>
          <ac:spMkLst>
            <pc:docMk/>
            <pc:sldMk cId="1031238277" sldId="266"/>
            <ac:spMk id="10" creationId="{6FB0788B-338F-52C6-8FE8-C806F5825261}"/>
          </ac:spMkLst>
        </pc:spChg>
        <pc:spChg chg="add mod">
          <ac:chgData name="Miriam Caisse" userId="cbafa607-adb9-4d0b-a513-8ff6ab15e851" providerId="ADAL" clId="{E1BC1D89-76E9-477B-9D5F-BAB56F608181}" dt="2024-07-06T17:47:42.544" v="351" actId="207"/>
          <ac:spMkLst>
            <pc:docMk/>
            <pc:sldMk cId="1031238277" sldId="266"/>
            <ac:spMk id="11" creationId="{54344A09-62EC-1BE6-CB38-CCA5C32B8CAF}"/>
          </ac:spMkLst>
        </pc:spChg>
        <pc:spChg chg="add del mod">
          <ac:chgData name="Miriam Caisse" userId="cbafa607-adb9-4d0b-a513-8ff6ab15e851" providerId="ADAL" clId="{E1BC1D89-76E9-477B-9D5F-BAB56F608181}" dt="2024-07-06T17:47:49.634" v="355" actId="478"/>
          <ac:spMkLst>
            <pc:docMk/>
            <pc:sldMk cId="1031238277" sldId="266"/>
            <ac:spMk id="12" creationId="{B2E06806-3203-A098-6855-63A73A9B3B1E}"/>
          </ac:spMkLst>
        </pc:spChg>
        <pc:spChg chg="ad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26" creationId="{53B021B3-DE93-4AB7-8A18-CF5F1CED88B8}"/>
          </ac:spMkLst>
        </pc:spChg>
        <pc:spChg chg="ad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28" creationId="{52D502E5-F6B4-4D58-B4AE-FC466FF15EE8}"/>
          </ac:spMkLst>
        </pc:spChg>
        <pc:spChg chg="ad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30" creationId="{9DECDBF4-02B6-4BB4-B65B-B8107AD6A9E8}"/>
          </ac:spMkLst>
        </pc:spChg>
        <pc:picChg chg="add mod modCrop">
          <ac:chgData name="Miriam Caisse" userId="cbafa607-adb9-4d0b-a513-8ff6ab15e851" providerId="ADAL" clId="{E1BC1D89-76E9-477B-9D5F-BAB56F608181}" dt="2024-07-06T17:41:35.084" v="265" actId="26606"/>
          <ac:picMkLst>
            <pc:docMk/>
            <pc:sldMk cId="1031238277" sldId="266"/>
            <ac:picMk id="20" creationId="{86C32ADF-03CB-F0F4-E5B7-C13D1517881B}"/>
          </ac:picMkLst>
        </pc:picChg>
        <pc:picChg chg="add mod">
          <ac:chgData name="Miriam Caisse" userId="cbafa607-adb9-4d0b-a513-8ff6ab15e851" providerId="ADAL" clId="{E1BC1D89-76E9-477B-9D5F-BAB56F608181}" dt="2024-07-06T17:41:35.084" v="265" actId="26606"/>
          <ac:picMkLst>
            <pc:docMk/>
            <pc:sldMk cId="1031238277" sldId="266"/>
            <ac:picMk id="21" creationId="{9E993378-EC47-AAE7-2569-1E78D6C26C58}"/>
          </ac:picMkLst>
        </pc:picChg>
      </pc:sldChg>
      <pc:sldChg chg="new del">
        <pc:chgData name="Miriam Caisse" userId="cbafa607-adb9-4d0b-a513-8ff6ab15e851" providerId="ADAL" clId="{E1BC1D89-76E9-477B-9D5F-BAB56F608181}" dt="2024-07-06T17:45:15.491" v="279" actId="680"/>
        <pc:sldMkLst>
          <pc:docMk/>
          <pc:sldMk cId="238484860" sldId="267"/>
        </pc:sldMkLst>
      </pc:sldChg>
      <pc:sldChg chg="addSp delSp modSp new mod setBg">
        <pc:chgData name="Miriam Caisse" userId="cbafa607-adb9-4d0b-a513-8ff6ab15e851" providerId="ADAL" clId="{E1BC1D89-76E9-477B-9D5F-BAB56F608181}" dt="2024-07-06T17:48:06.012" v="364" actId="207"/>
        <pc:sldMkLst>
          <pc:docMk/>
          <pc:sldMk cId="793954180" sldId="267"/>
        </pc:sldMkLst>
        <pc:spChg chg="mod">
          <ac:chgData name="Miriam Caisse" userId="cbafa607-adb9-4d0b-a513-8ff6ab15e851" providerId="ADAL" clId="{E1BC1D89-76E9-477B-9D5F-BAB56F608181}" dt="2024-07-06T17:45:56.526" v="325" actId="26606"/>
          <ac:spMkLst>
            <pc:docMk/>
            <pc:sldMk cId="793954180" sldId="267"/>
            <ac:spMk id="2" creationId="{32D25F83-659B-7FED-0535-ED97B73CDDB8}"/>
          </ac:spMkLst>
        </pc:spChg>
        <pc:spChg chg="del">
          <ac:chgData name="Miriam Caisse" userId="cbafa607-adb9-4d0b-a513-8ff6ab15e851" providerId="ADAL" clId="{E1BC1D89-76E9-477B-9D5F-BAB56F608181}" dt="2024-07-06T17:45:17.477" v="281"/>
          <ac:spMkLst>
            <pc:docMk/>
            <pc:sldMk cId="793954180" sldId="267"/>
            <ac:spMk id="3" creationId="{0B06692C-9140-5FC8-43FD-580F32980063}"/>
          </ac:spMkLst>
        </pc:spChg>
        <pc:spChg chg="del mod ord">
          <ac:chgData name="Miriam Caisse" userId="cbafa607-adb9-4d0b-a513-8ff6ab15e851" providerId="ADAL" clId="{E1BC1D89-76E9-477B-9D5F-BAB56F608181}" dt="2024-07-06T17:48:04.350" v="362" actId="478"/>
          <ac:spMkLst>
            <pc:docMk/>
            <pc:sldMk cId="793954180" sldId="267"/>
            <ac:spMk id="4" creationId="{51DAD1B6-B8EE-84E9-94D8-DB0CB1ED09E7}"/>
          </ac:spMkLst>
        </pc:spChg>
        <pc:spChg chg="del mod">
          <ac:chgData name="Miriam Caisse" userId="cbafa607-adb9-4d0b-a513-8ff6ab15e851" providerId="ADAL" clId="{E1BC1D89-76E9-477B-9D5F-BAB56F608181}" dt="2024-07-06T17:48:04.350" v="362" actId="478"/>
          <ac:spMkLst>
            <pc:docMk/>
            <pc:sldMk cId="793954180" sldId="267"/>
            <ac:spMk id="5" creationId="{89F5B238-5690-E37B-0B7E-C58004D00997}"/>
          </ac:spMkLst>
        </pc:spChg>
        <pc:spChg chg="del mod">
          <ac:chgData name="Miriam Caisse" userId="cbafa607-adb9-4d0b-a513-8ff6ab15e851" providerId="ADAL" clId="{E1BC1D89-76E9-477B-9D5F-BAB56F608181}" dt="2024-07-06T17:48:04.350" v="362" actId="478"/>
          <ac:spMkLst>
            <pc:docMk/>
            <pc:sldMk cId="793954180" sldId="267"/>
            <ac:spMk id="6" creationId="{7AFF94EA-57A3-8B1F-A411-58D449019046}"/>
          </ac:spMkLst>
        </pc:spChg>
        <pc:spChg chg="add mod">
          <ac:chgData name="Miriam Caisse" userId="cbafa607-adb9-4d0b-a513-8ff6ab15e851" providerId="ADAL" clId="{E1BC1D89-76E9-477B-9D5F-BAB56F608181}" dt="2024-07-06T17:48:02.569" v="361"/>
          <ac:spMkLst>
            <pc:docMk/>
            <pc:sldMk cId="793954180" sldId="267"/>
            <ac:spMk id="9" creationId="{904A80E4-2A0D-B2AE-EB62-3A801C70900F}"/>
          </ac:spMkLst>
        </pc:spChg>
        <pc:spChg chg="add mod">
          <ac:chgData name="Miriam Caisse" userId="cbafa607-adb9-4d0b-a513-8ff6ab15e851" providerId="ADAL" clId="{E1BC1D89-76E9-477B-9D5F-BAB56F608181}" dt="2024-07-06T17:48:02.569" v="361"/>
          <ac:spMkLst>
            <pc:docMk/>
            <pc:sldMk cId="793954180" sldId="267"/>
            <ac:spMk id="10" creationId="{D35D4049-8DCA-E189-DB11-449AB4F648F4}"/>
          </ac:spMkLst>
        </pc:spChg>
        <pc:spChg chg="add mod">
          <ac:chgData name="Miriam Caisse" userId="cbafa607-adb9-4d0b-a513-8ff6ab15e851" providerId="ADAL" clId="{E1BC1D89-76E9-477B-9D5F-BAB56F608181}" dt="2024-07-06T17:48:02.569" v="361"/>
          <ac:spMkLst>
            <pc:docMk/>
            <pc:sldMk cId="793954180" sldId="267"/>
            <ac:spMk id="11" creationId="{B8B7D450-EA80-6D88-E52E-BF4C0C2A46B0}"/>
          </ac:spMkLst>
        </pc:spChg>
        <pc:spChg chg="add mod">
          <ac:chgData name="Miriam Caisse" userId="cbafa607-adb9-4d0b-a513-8ff6ab15e851" providerId="ADAL" clId="{E1BC1D89-76E9-477B-9D5F-BAB56F608181}" dt="2024-07-06T17:48:06.012" v="364" actId="207"/>
          <ac:spMkLst>
            <pc:docMk/>
            <pc:sldMk cId="793954180" sldId="267"/>
            <ac:spMk id="12" creationId="{817806C3-7816-95B0-169F-1039D7900E06}"/>
          </ac:spMkLst>
        </pc:spChg>
        <pc:spChg chg="add mod">
          <ac:chgData name="Miriam Caisse" userId="cbafa607-adb9-4d0b-a513-8ff6ab15e851" providerId="ADAL" clId="{E1BC1D89-76E9-477B-9D5F-BAB56F608181}" dt="2024-07-06T17:48:06.012" v="364" actId="207"/>
          <ac:spMkLst>
            <pc:docMk/>
            <pc:sldMk cId="793954180" sldId="267"/>
            <ac:spMk id="13" creationId="{5C14CF8A-2CEF-5981-5289-8541378EE2F6}"/>
          </ac:spMkLst>
        </pc:spChg>
        <pc:spChg chg="add mod">
          <ac:chgData name="Miriam Caisse" userId="cbafa607-adb9-4d0b-a513-8ff6ab15e851" providerId="ADAL" clId="{E1BC1D89-76E9-477B-9D5F-BAB56F608181}" dt="2024-07-06T17:48:06.012" v="364" actId="207"/>
          <ac:spMkLst>
            <pc:docMk/>
            <pc:sldMk cId="793954180" sldId="267"/>
            <ac:spMk id="14" creationId="{9CDD32EE-EC9B-9711-8916-10AF43953872}"/>
          </ac:spMkLst>
        </pc:spChg>
        <pc:spChg chg="add del">
          <ac:chgData name="Miriam Caisse" userId="cbafa607-adb9-4d0b-a513-8ff6ab15e851" providerId="ADAL" clId="{E1BC1D89-76E9-477B-9D5F-BAB56F608181}" dt="2024-07-06T17:45:44.529" v="315" actId="26606"/>
          <ac:spMkLst>
            <pc:docMk/>
            <pc:sldMk cId="793954180" sldId="267"/>
            <ac:spMk id="24" creationId="{BACC6370-2D7E-4714-9D71-7542949D7D5D}"/>
          </ac:spMkLst>
        </pc:spChg>
        <pc:spChg chg="add del">
          <ac:chgData name="Miriam Caisse" userId="cbafa607-adb9-4d0b-a513-8ff6ab15e851" providerId="ADAL" clId="{E1BC1D89-76E9-477B-9D5F-BAB56F608181}" dt="2024-07-06T17:45:44.529" v="315" actId="26606"/>
          <ac:spMkLst>
            <pc:docMk/>
            <pc:sldMk cId="793954180" sldId="267"/>
            <ac:spMk id="26" creationId="{F68B3F68-107C-434F-AA38-110D5EA91B85}"/>
          </ac:spMkLst>
        </pc:spChg>
        <pc:spChg chg="add del">
          <ac:chgData name="Miriam Caisse" userId="cbafa607-adb9-4d0b-a513-8ff6ab15e851" providerId="ADAL" clId="{E1BC1D89-76E9-477B-9D5F-BAB56F608181}" dt="2024-07-06T17:45:44.529" v="315" actId="26606"/>
          <ac:spMkLst>
            <pc:docMk/>
            <pc:sldMk cId="793954180" sldId="267"/>
            <ac:spMk id="28" creationId="{AAD0DBB9-1A4B-4391-81D4-CB19F9AB918A}"/>
          </ac:spMkLst>
        </pc:spChg>
        <pc:spChg chg="add del">
          <ac:chgData name="Miriam Caisse" userId="cbafa607-adb9-4d0b-a513-8ff6ab15e851" providerId="ADAL" clId="{E1BC1D89-76E9-477B-9D5F-BAB56F608181}" dt="2024-07-06T17:45:44.529" v="315" actId="26606"/>
          <ac:spMkLst>
            <pc:docMk/>
            <pc:sldMk cId="793954180" sldId="267"/>
            <ac:spMk id="30" creationId="{063BBA22-50EA-4C4D-BE05-F1CE4E63AA56}"/>
          </ac:spMkLst>
        </pc:spChg>
        <pc:spChg chg="add del">
          <ac:chgData name="Miriam Caisse" userId="cbafa607-adb9-4d0b-a513-8ff6ab15e851" providerId="ADAL" clId="{E1BC1D89-76E9-477B-9D5F-BAB56F608181}" dt="2024-07-06T17:45:45.319" v="317" actId="26606"/>
          <ac:spMkLst>
            <pc:docMk/>
            <pc:sldMk cId="793954180" sldId="267"/>
            <ac:spMk id="31" creationId="{D5B0017B-2ECA-49AF-B397-DC140825DF8D}"/>
          </ac:spMkLst>
        </pc:spChg>
        <pc:spChg chg="add del">
          <ac:chgData name="Miriam Caisse" userId="cbafa607-adb9-4d0b-a513-8ff6ab15e851" providerId="ADAL" clId="{E1BC1D89-76E9-477B-9D5F-BAB56F608181}" dt="2024-07-06T17:45:45.319" v="317" actId="26606"/>
          <ac:spMkLst>
            <pc:docMk/>
            <pc:sldMk cId="793954180" sldId="267"/>
            <ac:spMk id="32" creationId="{56E9B3E6-E277-4D68-BA48-9CB43FFBD6E2}"/>
          </ac:spMkLst>
        </pc:spChg>
        <pc:spChg chg="add del">
          <ac:chgData name="Miriam Caisse" userId="cbafa607-adb9-4d0b-a513-8ff6ab15e851" providerId="ADAL" clId="{E1BC1D89-76E9-477B-9D5F-BAB56F608181}" dt="2024-07-06T17:45:48.733" v="319" actId="26606"/>
          <ac:spMkLst>
            <pc:docMk/>
            <pc:sldMk cId="793954180" sldId="267"/>
            <ac:spMk id="37" creationId="{5105D448-4A6C-48A3-8C3C-71AF58F3E506}"/>
          </ac:spMkLst>
        </pc:spChg>
        <pc:spChg chg="add del">
          <ac:chgData name="Miriam Caisse" userId="cbafa607-adb9-4d0b-a513-8ff6ab15e851" providerId="ADAL" clId="{E1BC1D89-76E9-477B-9D5F-BAB56F608181}" dt="2024-07-06T17:45:48.733" v="319" actId="26606"/>
          <ac:spMkLst>
            <pc:docMk/>
            <pc:sldMk cId="793954180" sldId="267"/>
            <ac:spMk id="38" creationId="{4025579F-C5D8-43BE-AF84-3E66A482C567}"/>
          </ac:spMkLst>
        </pc:spChg>
        <pc:spChg chg="add del">
          <ac:chgData name="Miriam Caisse" userId="cbafa607-adb9-4d0b-a513-8ff6ab15e851" providerId="ADAL" clId="{E1BC1D89-76E9-477B-9D5F-BAB56F608181}" dt="2024-07-06T17:45:49.901" v="321" actId="26606"/>
          <ac:spMkLst>
            <pc:docMk/>
            <pc:sldMk cId="793954180" sldId="267"/>
            <ac:spMk id="40" creationId="{35DB3719-6FDC-4E5D-891D-FF40B7300F64}"/>
          </ac:spMkLst>
        </pc:spChg>
        <pc:spChg chg="add del">
          <ac:chgData name="Miriam Caisse" userId="cbafa607-adb9-4d0b-a513-8ff6ab15e851" providerId="ADAL" clId="{E1BC1D89-76E9-477B-9D5F-BAB56F608181}" dt="2024-07-06T17:45:49.901" v="321" actId="26606"/>
          <ac:spMkLst>
            <pc:docMk/>
            <pc:sldMk cId="793954180" sldId="267"/>
            <ac:spMk id="41" creationId="{E0CBAC23-2E3F-4A90-BA59-F8299F6A5439}"/>
          </ac:spMkLst>
        </pc:spChg>
        <pc:spChg chg="add del">
          <ac:chgData name="Miriam Caisse" userId="cbafa607-adb9-4d0b-a513-8ff6ab15e851" providerId="ADAL" clId="{E1BC1D89-76E9-477B-9D5F-BAB56F608181}" dt="2024-07-06T17:45:54.768" v="323" actId="26606"/>
          <ac:spMkLst>
            <pc:docMk/>
            <pc:sldMk cId="793954180" sldId="267"/>
            <ac:spMk id="43" creationId="{738F59A4-4431-460D-8E49-6E65C189A566}"/>
          </ac:spMkLst>
        </pc:spChg>
        <pc:spChg chg="add del">
          <ac:chgData name="Miriam Caisse" userId="cbafa607-adb9-4d0b-a513-8ff6ab15e851" providerId="ADAL" clId="{E1BC1D89-76E9-477B-9D5F-BAB56F608181}" dt="2024-07-06T17:45:56.526" v="325" actId="26606"/>
          <ac:spMkLst>
            <pc:docMk/>
            <pc:sldMk cId="793954180" sldId="267"/>
            <ac:spMk id="47" creationId="{5105D448-4A6C-48A3-8C3C-71AF58F3E506}"/>
          </ac:spMkLst>
        </pc:spChg>
        <pc:spChg chg="add del">
          <ac:chgData name="Miriam Caisse" userId="cbafa607-adb9-4d0b-a513-8ff6ab15e851" providerId="ADAL" clId="{E1BC1D89-76E9-477B-9D5F-BAB56F608181}" dt="2024-07-06T17:45:56.526" v="325" actId="26606"/>
          <ac:spMkLst>
            <pc:docMk/>
            <pc:sldMk cId="793954180" sldId="267"/>
            <ac:spMk id="48" creationId="{4025579F-C5D8-43BE-AF84-3E66A482C567}"/>
          </ac:spMkLst>
        </pc:spChg>
        <pc:grpChg chg="add del">
          <ac:chgData name="Miriam Caisse" userId="cbafa607-adb9-4d0b-a513-8ff6ab15e851" providerId="ADAL" clId="{E1BC1D89-76E9-477B-9D5F-BAB56F608181}" dt="2024-07-06T17:45:45.319" v="317" actId="26606"/>
          <ac:grpSpMkLst>
            <pc:docMk/>
            <pc:sldMk cId="793954180" sldId="267"/>
            <ac:grpSpMk id="34" creationId="{AE1C45F0-260A-458C-96ED-C1F6D2151219}"/>
          </ac:grpSpMkLst>
        </pc:grpChg>
        <pc:grpChg chg="add del">
          <ac:chgData name="Miriam Caisse" userId="cbafa607-adb9-4d0b-a513-8ff6ab15e851" providerId="ADAL" clId="{E1BC1D89-76E9-477B-9D5F-BAB56F608181}" dt="2024-07-06T17:45:54.768" v="323" actId="26606"/>
          <ac:grpSpMkLst>
            <pc:docMk/>
            <pc:sldMk cId="793954180" sldId="267"/>
            <ac:grpSpMk id="44" creationId="{8A919B9C-5C01-47E4-B2F2-45F589208ABF}"/>
          </ac:grpSpMkLst>
        </pc:grpChg>
        <pc:graphicFrameChg chg="add mod modGraphic">
          <ac:chgData name="Miriam Caisse" userId="cbafa607-adb9-4d0b-a513-8ff6ab15e851" providerId="ADAL" clId="{E1BC1D89-76E9-477B-9D5F-BAB56F608181}" dt="2024-07-06T17:46:47.442" v="342" actId="207"/>
          <ac:graphicFrameMkLst>
            <pc:docMk/>
            <pc:sldMk cId="793954180" sldId="267"/>
            <ac:graphicFrameMk id="19" creationId="{3414EE42-E02D-D8AF-F630-FFAC56F4435D}"/>
          </ac:graphicFrameMkLst>
        </pc:graphicFrameChg>
        <pc:cxnChg chg="add mod">
          <ac:chgData name="Miriam Caisse" userId="cbafa607-adb9-4d0b-a513-8ff6ab15e851" providerId="ADAL" clId="{E1BC1D89-76E9-477B-9D5F-BAB56F608181}" dt="2024-07-06T17:46:59.764" v="344" actId="1076"/>
          <ac:cxnSpMkLst>
            <pc:docMk/>
            <pc:sldMk cId="793954180" sldId="267"/>
            <ac:cxnSpMk id="8" creationId="{2FDF28F2-6E20-AA1D-2601-47F7C21CB337}"/>
          </ac:cxnSpMkLst>
        </pc:cxnChg>
        <pc:cxnChg chg="add del">
          <ac:chgData name="Miriam Caisse" userId="cbafa607-adb9-4d0b-a513-8ff6ab15e851" providerId="ADAL" clId="{E1BC1D89-76E9-477B-9D5F-BAB56F608181}" dt="2024-07-06T17:45:45.319" v="317" actId="26606"/>
          <ac:cxnSpMkLst>
            <pc:docMk/>
            <pc:sldMk cId="793954180" sldId="267"/>
            <ac:cxnSpMk id="33" creationId="{6CF1BAF6-AD41-4082-B212-8A1F9A2E8779}"/>
          </ac:cxnSpMkLst>
        </pc:cxnChg>
      </pc:sldChg>
      <pc:sldChg chg="new del">
        <pc:chgData name="Miriam Caisse" userId="cbafa607-adb9-4d0b-a513-8ff6ab15e851" providerId="ADAL" clId="{E1BC1D89-76E9-477B-9D5F-BAB56F608181}" dt="2024-07-06T17:45:13.505" v="277" actId="680"/>
        <pc:sldMkLst>
          <pc:docMk/>
          <pc:sldMk cId="1130227053" sldId="267"/>
        </pc:sldMkLst>
      </pc:sldChg>
      <pc:sldChg chg="modSp mod">
        <pc:chgData name="Miriam Caisse" userId="cbafa607-adb9-4d0b-a513-8ff6ab15e851" providerId="ADAL" clId="{E1BC1D89-76E9-477B-9D5F-BAB56F608181}" dt="2024-07-12T15:17:08.047" v="867" actId="27636"/>
        <pc:sldMkLst>
          <pc:docMk/>
          <pc:sldMk cId="1607632285" sldId="273"/>
        </pc:sldMkLst>
        <pc:spChg chg="mod">
          <ac:chgData name="Miriam Caisse" userId="cbafa607-adb9-4d0b-a513-8ff6ab15e851" providerId="ADAL" clId="{E1BC1D89-76E9-477B-9D5F-BAB56F608181}" dt="2024-07-12T15:17:08.047" v="867" actId="27636"/>
          <ac:spMkLst>
            <pc:docMk/>
            <pc:sldMk cId="1607632285" sldId="273"/>
            <ac:spMk id="3" creationId="{995E453D-31E4-AADA-6482-4A66ECA091F3}"/>
          </ac:spMkLst>
        </pc:spChg>
        <pc:spChg chg="mod">
          <ac:chgData name="Miriam Caisse" userId="cbafa607-adb9-4d0b-a513-8ff6ab15e851" providerId="ADAL" clId="{E1BC1D89-76E9-477B-9D5F-BAB56F608181}" dt="2024-07-12T14:59:43.702" v="392" actId="208"/>
          <ac:spMkLst>
            <pc:docMk/>
            <pc:sldMk cId="1607632285" sldId="273"/>
            <ac:spMk id="22" creationId="{5617CC02-4EF4-7646-FB3D-3BBF85064EF8}"/>
          </ac:spMkLst>
        </pc:spChg>
        <pc:graphicFrameChg chg="mod">
          <ac:chgData name="Miriam Caisse" userId="cbafa607-adb9-4d0b-a513-8ff6ab15e851" providerId="ADAL" clId="{E1BC1D89-76E9-477B-9D5F-BAB56F608181}" dt="2024-07-12T15:16:06.411" v="745" actId="1076"/>
          <ac:graphicFrameMkLst>
            <pc:docMk/>
            <pc:sldMk cId="1607632285" sldId="273"/>
            <ac:graphicFrameMk id="30" creationId="{1E65A82E-E946-2743-A693-EB0C100C1F7D}"/>
          </ac:graphicFrameMkLst>
        </pc:graphicFrameChg>
      </pc:sldChg>
      <pc:sldChg chg="addSp modSp mod">
        <pc:chgData name="Miriam Caisse" userId="cbafa607-adb9-4d0b-a513-8ff6ab15e851" providerId="ADAL" clId="{E1BC1D89-76E9-477B-9D5F-BAB56F608181}" dt="2024-07-12T15:03:09.217" v="507" actId="1036"/>
        <pc:sldMkLst>
          <pc:docMk/>
          <pc:sldMk cId="2356172890" sldId="274"/>
        </pc:sldMkLst>
        <pc:spChg chg="mod">
          <ac:chgData name="Miriam Caisse" userId="cbafa607-adb9-4d0b-a513-8ff6ab15e851" providerId="ADAL" clId="{E1BC1D89-76E9-477B-9D5F-BAB56F608181}" dt="2024-07-12T15:03:00.120" v="501" actId="27636"/>
          <ac:spMkLst>
            <pc:docMk/>
            <pc:sldMk cId="2356172890" sldId="274"/>
            <ac:spMk id="3" creationId="{83C0E5C7-0798-A375-3C28-39D91B51E822}"/>
          </ac:spMkLst>
        </pc:spChg>
        <pc:graphicFrameChg chg="add mod modGraphic">
          <ac:chgData name="Miriam Caisse" userId="cbafa607-adb9-4d0b-a513-8ff6ab15e851" providerId="ADAL" clId="{E1BC1D89-76E9-477B-9D5F-BAB56F608181}" dt="2024-07-12T15:03:09.217" v="507" actId="1036"/>
          <ac:graphicFrameMkLst>
            <pc:docMk/>
            <pc:sldMk cId="2356172890" sldId="274"/>
            <ac:graphicFrameMk id="7" creationId="{E13942C3-89B0-A113-C3A3-F538AD8F1831}"/>
          </ac:graphicFrameMkLst>
        </pc:graphicFrameChg>
      </pc:sldChg>
      <pc:sldChg chg="addSp delSp modSp mod">
        <pc:chgData name="Miriam Caisse" userId="cbafa607-adb9-4d0b-a513-8ff6ab15e851" providerId="ADAL" clId="{E1BC1D89-76E9-477B-9D5F-BAB56F608181}" dt="2024-07-12T15:06:05.929" v="572" actId="1582"/>
        <pc:sldMkLst>
          <pc:docMk/>
          <pc:sldMk cId="4285598738" sldId="277"/>
        </pc:sldMkLst>
        <pc:spChg chg="add mod ord">
          <ac:chgData name="Miriam Caisse" userId="cbafa607-adb9-4d0b-a513-8ff6ab15e851" providerId="ADAL" clId="{E1BC1D89-76E9-477B-9D5F-BAB56F608181}" dt="2024-07-12T15:05:56.213" v="571" actId="1037"/>
          <ac:spMkLst>
            <pc:docMk/>
            <pc:sldMk cId="4285598738" sldId="277"/>
            <ac:spMk id="3" creationId="{3D3CF9AB-AF14-BACB-D97B-DFD2D7F8D0F3}"/>
          </ac:spMkLst>
        </pc:spChg>
        <pc:spChg chg="add mod">
          <ac:chgData name="Miriam Caisse" userId="cbafa607-adb9-4d0b-a513-8ff6ab15e851" providerId="ADAL" clId="{E1BC1D89-76E9-477B-9D5F-BAB56F608181}" dt="2024-07-12T15:06:05.929" v="572" actId="1582"/>
          <ac:spMkLst>
            <pc:docMk/>
            <pc:sldMk cId="4285598738" sldId="277"/>
            <ac:spMk id="8" creationId="{0DBA4E12-C9DA-BF68-EE5B-497BF810CBBB}"/>
          </ac:spMkLst>
        </pc:spChg>
        <pc:spChg chg="del mod">
          <ac:chgData name="Miriam Caisse" userId="cbafa607-adb9-4d0b-a513-8ff6ab15e851" providerId="ADAL" clId="{E1BC1D89-76E9-477B-9D5F-BAB56F608181}" dt="2024-07-12T15:04:30.723" v="509" actId="478"/>
          <ac:spMkLst>
            <pc:docMk/>
            <pc:sldMk cId="4285598738" sldId="277"/>
            <ac:spMk id="12" creationId="{A50DC2CE-A190-0738-D87F-F30B366CF996}"/>
          </ac:spMkLst>
        </pc:spChg>
      </pc:sldChg>
      <pc:sldChg chg="addSp delSp modSp mod">
        <pc:chgData name="Miriam Caisse" userId="cbafa607-adb9-4d0b-a513-8ff6ab15e851" providerId="ADAL" clId="{E1BC1D89-76E9-477B-9D5F-BAB56F608181}" dt="2024-07-12T15:43:43.259" v="1504" actId="1076"/>
        <pc:sldMkLst>
          <pc:docMk/>
          <pc:sldMk cId="1546952527" sldId="278"/>
        </pc:sldMkLst>
        <pc:spChg chg="mod">
          <ac:chgData name="Miriam Caisse" userId="cbafa607-adb9-4d0b-a513-8ff6ab15e851" providerId="ADAL" clId="{E1BC1D89-76E9-477B-9D5F-BAB56F608181}" dt="2024-07-12T15:43:43.259" v="1504" actId="1076"/>
          <ac:spMkLst>
            <pc:docMk/>
            <pc:sldMk cId="1546952527" sldId="278"/>
            <ac:spMk id="2" creationId="{698D369C-9C61-F4F4-D68D-257BD135750A}"/>
          </ac:spMkLst>
        </pc:spChg>
        <pc:spChg chg="mod">
          <ac:chgData name="Miriam Caisse" userId="cbafa607-adb9-4d0b-a513-8ff6ab15e851" providerId="ADAL" clId="{E1BC1D89-76E9-477B-9D5F-BAB56F608181}" dt="2024-07-12T15:43:36.281" v="1503" actId="255"/>
          <ac:spMkLst>
            <pc:docMk/>
            <pc:sldMk cId="1546952527" sldId="278"/>
            <ac:spMk id="3" creationId="{84AB2B81-B081-A25B-F514-6FFD2A2330CA}"/>
          </ac:spMkLst>
        </pc:spChg>
        <pc:picChg chg="add del">
          <ac:chgData name="Miriam Caisse" userId="cbafa607-adb9-4d0b-a513-8ff6ab15e851" providerId="ADAL" clId="{E1BC1D89-76E9-477B-9D5F-BAB56F608181}" dt="2024-07-12T15:43:22.352" v="1498" actId="478"/>
          <ac:picMkLst>
            <pc:docMk/>
            <pc:sldMk cId="1546952527" sldId="278"/>
            <ac:picMk id="8" creationId="{5AEEDDB2-4CC0-CFF9-5964-C1D0F6B73377}"/>
          </ac:picMkLst>
        </pc:picChg>
      </pc:sldChg>
      <pc:sldChg chg="addSp delSp modSp mod modAnim">
        <pc:chgData name="Miriam Caisse" userId="cbafa607-adb9-4d0b-a513-8ff6ab15e851" providerId="ADAL" clId="{E1BC1D89-76E9-477B-9D5F-BAB56F608181}" dt="2024-07-12T15:13:49.617" v="703"/>
        <pc:sldMkLst>
          <pc:docMk/>
          <pc:sldMk cId="1181201635" sldId="279"/>
        </pc:sldMkLst>
        <pc:spChg chg="mod">
          <ac:chgData name="Miriam Caisse" userId="cbafa607-adb9-4d0b-a513-8ff6ab15e851" providerId="ADAL" clId="{E1BC1D89-76E9-477B-9D5F-BAB56F608181}" dt="2024-07-12T15:09:38.938" v="639" actId="404"/>
          <ac:spMkLst>
            <pc:docMk/>
            <pc:sldMk cId="1181201635" sldId="279"/>
            <ac:spMk id="3" creationId="{27BED341-CA68-FEA8-B3D1-98C6F5C53371}"/>
          </ac:spMkLst>
        </pc:spChg>
        <pc:spChg chg="add del mod">
          <ac:chgData name="Miriam Caisse" userId="cbafa607-adb9-4d0b-a513-8ff6ab15e851" providerId="ADAL" clId="{E1BC1D89-76E9-477B-9D5F-BAB56F608181}" dt="2024-07-12T15:13:17.893" v="700" actId="21"/>
          <ac:spMkLst>
            <pc:docMk/>
            <pc:sldMk cId="1181201635" sldId="279"/>
            <ac:spMk id="5" creationId="{385E2220-AC2D-D315-D858-BCF04C165FBA}"/>
          </ac:spMkLst>
        </pc:spChg>
        <pc:spChg chg="add mod">
          <ac:chgData name="Miriam Caisse" userId="cbafa607-adb9-4d0b-a513-8ff6ab15e851" providerId="ADAL" clId="{E1BC1D89-76E9-477B-9D5F-BAB56F608181}" dt="2024-07-12T15:10:18.400" v="647" actId="14100"/>
          <ac:spMkLst>
            <pc:docMk/>
            <pc:sldMk cId="1181201635" sldId="279"/>
            <ac:spMk id="9" creationId="{E2286824-72A7-DF5E-E4B7-C99719E95011}"/>
          </ac:spMkLst>
        </pc:spChg>
        <pc:spChg chg="add mod">
          <ac:chgData name="Miriam Caisse" userId="cbafa607-adb9-4d0b-a513-8ff6ab15e851" providerId="ADAL" clId="{E1BC1D89-76E9-477B-9D5F-BAB56F608181}" dt="2024-07-12T15:10:23.740" v="650" actId="20577"/>
          <ac:spMkLst>
            <pc:docMk/>
            <pc:sldMk cId="1181201635" sldId="279"/>
            <ac:spMk id="10" creationId="{3B6120EE-7DFA-285D-769C-3721C505036E}"/>
          </ac:spMkLst>
        </pc:spChg>
        <pc:spChg chg="add mod">
          <ac:chgData name="Miriam Caisse" userId="cbafa607-adb9-4d0b-a513-8ff6ab15e851" providerId="ADAL" clId="{E1BC1D89-76E9-477B-9D5F-BAB56F608181}" dt="2024-07-12T15:11:13.767" v="664" actId="1076"/>
          <ac:spMkLst>
            <pc:docMk/>
            <pc:sldMk cId="1181201635" sldId="279"/>
            <ac:spMk id="11" creationId="{A5189FB8-E995-9D9E-CDE9-9E5AFA624DF6}"/>
          </ac:spMkLst>
        </pc:spChg>
        <pc:spChg chg="add mod">
          <ac:chgData name="Miriam Caisse" userId="cbafa607-adb9-4d0b-a513-8ff6ab15e851" providerId="ADAL" clId="{E1BC1D89-76E9-477B-9D5F-BAB56F608181}" dt="2024-07-12T15:11:19.844" v="671" actId="14100"/>
          <ac:spMkLst>
            <pc:docMk/>
            <pc:sldMk cId="1181201635" sldId="279"/>
            <ac:spMk id="12" creationId="{E52BDED2-017D-B967-84E3-5FB7D2780BE9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3" creationId="{04EA16C0-A993-42A2-1CE4-132F1FAD00E6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4" creationId="{1AFA5596-EC29-057F-93E6-453FF74ED08E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5" creationId="{57F1AA85-755E-DADB-2D33-0D6798B6FB3A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6" creationId="{0F1C9799-3A70-B53D-1605-B6156D41D04D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7" creationId="{B47F997C-0BA7-4B8D-744D-BEEAABBFAEF1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8" creationId="{5314E6D2-4F25-5D40-B986-0AEC921483C2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9" creationId="{FAB1FB54-A983-DC0A-7528-209863FA01F0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0" creationId="{02C271AC-607B-4836-2F6B-8F9AB462BCFA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1" creationId="{7D859250-57C3-7C9E-4A1B-9B6628ADBE5C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2" creationId="{63DEA9A2-A51F-6ABE-323D-C09B4A07B7E2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3" creationId="{C1687A7D-4D9F-335B-EB77-A79CA3FB45A5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4" creationId="{1ADAD727-6CA6-697E-38D5-0E7BC6B36765}"/>
          </ac:spMkLst>
        </pc:spChg>
        <pc:grpChg chg="add mod">
          <ac:chgData name="Miriam Caisse" userId="cbafa607-adb9-4d0b-a513-8ff6ab15e851" providerId="ADAL" clId="{E1BC1D89-76E9-477B-9D5F-BAB56F608181}" dt="2024-07-12T15:13:39.466" v="701" actId="164"/>
          <ac:grpSpMkLst>
            <pc:docMk/>
            <pc:sldMk cId="1181201635" sldId="279"/>
            <ac:grpSpMk id="25" creationId="{B6BE1370-4E82-B695-ABBA-FF44BF9734AE}"/>
          </ac:grpSpMkLst>
        </pc:grpChg>
        <pc:picChg chg="add mod modCrop">
          <ac:chgData name="Miriam Caisse" userId="cbafa607-adb9-4d0b-a513-8ff6ab15e851" providerId="ADAL" clId="{E1BC1D89-76E9-477B-9D5F-BAB56F608181}" dt="2024-07-12T15:09:52.683" v="642" actId="732"/>
          <ac:picMkLst>
            <pc:docMk/>
            <pc:sldMk cId="1181201635" sldId="279"/>
            <ac:picMk id="8" creationId="{24809EDA-5D3F-13D9-B569-376B66F9E275}"/>
          </ac:picMkLst>
        </pc:picChg>
      </pc:sldChg>
      <pc:sldChg chg="addSp delSp modSp new mod setBg">
        <pc:chgData name="Miriam Caisse" userId="cbafa607-adb9-4d0b-a513-8ff6ab15e851" providerId="ADAL" clId="{E1BC1D89-76E9-477B-9D5F-BAB56F608181}" dt="2024-07-13T02:50:07.669" v="1632" actId="20577"/>
        <pc:sldMkLst>
          <pc:docMk/>
          <pc:sldMk cId="1766319738" sldId="280"/>
        </pc:sldMkLst>
        <pc:spChg chg="mod">
          <ac:chgData name="Miriam Caisse" userId="cbafa607-adb9-4d0b-a513-8ff6ab15e851" providerId="ADAL" clId="{E1BC1D89-76E9-477B-9D5F-BAB56F608181}" dt="2024-07-13T02:50:07.669" v="1632" actId="20577"/>
          <ac:spMkLst>
            <pc:docMk/>
            <pc:sldMk cId="1766319738" sldId="280"/>
            <ac:spMk id="2" creationId="{70717F8E-8D25-4FDB-CE5D-B143D5CC9FD2}"/>
          </ac:spMkLst>
        </pc:spChg>
        <pc:spChg chg="mod">
          <ac:chgData name="Miriam Caisse" userId="cbafa607-adb9-4d0b-a513-8ff6ab15e851" providerId="ADAL" clId="{E1BC1D89-76E9-477B-9D5F-BAB56F608181}" dt="2024-07-13T02:23:28.464" v="1608" actId="26606"/>
          <ac:spMkLst>
            <pc:docMk/>
            <pc:sldMk cId="1766319738" sldId="280"/>
            <ac:spMk id="3" creationId="{704AE34C-9DEC-FA6F-6089-88C39BDDF1EE}"/>
          </ac:spMkLst>
        </pc:spChg>
        <pc:spChg chg="mod">
          <ac:chgData name="Miriam Caisse" userId="cbafa607-adb9-4d0b-a513-8ff6ab15e851" providerId="ADAL" clId="{E1BC1D89-76E9-477B-9D5F-BAB56F608181}" dt="2024-07-13T02:23:28.464" v="1608" actId="26606"/>
          <ac:spMkLst>
            <pc:docMk/>
            <pc:sldMk cId="1766319738" sldId="280"/>
            <ac:spMk id="4" creationId="{C7EC1BE1-6C16-F77D-A148-BFB2DCC72268}"/>
          </ac:spMkLst>
        </pc:spChg>
        <pc:spChg chg="mod">
          <ac:chgData name="Miriam Caisse" userId="cbafa607-adb9-4d0b-a513-8ff6ab15e851" providerId="ADAL" clId="{E1BC1D89-76E9-477B-9D5F-BAB56F608181}" dt="2024-07-13T02:23:35.785" v="1611"/>
          <ac:spMkLst>
            <pc:docMk/>
            <pc:sldMk cId="1766319738" sldId="280"/>
            <ac:spMk id="5" creationId="{B7B143C6-95C4-9AF9-D003-A23887805A45}"/>
          </ac:spMkLst>
        </pc:spChg>
        <pc:spChg chg="mod">
          <ac:chgData name="Miriam Caisse" userId="cbafa607-adb9-4d0b-a513-8ff6ab15e851" providerId="ADAL" clId="{E1BC1D89-76E9-477B-9D5F-BAB56F608181}" dt="2024-07-13T02:23:28.464" v="1608" actId="26606"/>
          <ac:spMkLst>
            <pc:docMk/>
            <pc:sldMk cId="1766319738" sldId="280"/>
            <ac:spMk id="6" creationId="{6CADEE19-3518-1235-9BB4-DA1F2B0928A9}"/>
          </ac:spMkLst>
        </pc:spChg>
        <pc:spChg chg="add">
          <ac:chgData name="Miriam Caisse" userId="cbafa607-adb9-4d0b-a513-8ff6ab15e851" providerId="ADAL" clId="{E1BC1D89-76E9-477B-9D5F-BAB56F608181}" dt="2024-07-13T02:23:28.464" v="1608" actId="26606"/>
          <ac:spMkLst>
            <pc:docMk/>
            <pc:sldMk cId="1766319738" sldId="280"/>
            <ac:spMk id="16" creationId="{6F4C891B-62D0-4250-AEB7-0F42BAD78D7D}"/>
          </ac:spMkLst>
        </pc:spChg>
        <pc:grpChg chg="add del">
          <ac:chgData name="Miriam Caisse" userId="cbafa607-adb9-4d0b-a513-8ff6ab15e851" providerId="ADAL" clId="{E1BC1D89-76E9-477B-9D5F-BAB56F608181}" dt="2024-07-13T02:23:28.456" v="1607" actId="26606"/>
          <ac:grpSpMkLst>
            <pc:docMk/>
            <pc:sldMk cId="1766319738" sldId="280"/>
            <ac:grpSpMk id="12" creationId="{5EFBDE31-BB3E-6CFC-23CD-B5976DA38438}"/>
          </ac:grpSpMkLst>
        </pc:grpChg>
        <pc:picChg chg="add del">
          <ac:chgData name="Miriam Caisse" userId="cbafa607-adb9-4d0b-a513-8ff6ab15e851" providerId="ADAL" clId="{E1BC1D89-76E9-477B-9D5F-BAB56F608181}" dt="2024-07-13T02:23:28.456" v="1607" actId="26606"/>
          <ac:picMkLst>
            <pc:docMk/>
            <pc:sldMk cId="1766319738" sldId="280"/>
            <ac:picMk id="8" creationId="{66270607-7F56-99E5-9F38-6B9ED55E1234}"/>
          </ac:picMkLst>
        </pc:picChg>
        <pc:picChg chg="add mod modCrop">
          <ac:chgData name="Miriam Caisse" userId="cbafa607-adb9-4d0b-a513-8ff6ab15e851" providerId="ADAL" clId="{E1BC1D89-76E9-477B-9D5F-BAB56F608181}" dt="2024-07-13T02:28:56.052" v="1626"/>
          <ac:picMkLst>
            <pc:docMk/>
            <pc:sldMk cId="1766319738" sldId="280"/>
            <ac:picMk id="9" creationId="{392FA291-2914-7F49-9F90-7DA14468E990}"/>
          </ac:picMkLst>
        </pc:picChg>
        <pc:picChg chg="add del">
          <ac:chgData name="Miriam Caisse" userId="cbafa607-adb9-4d0b-a513-8ff6ab15e851" providerId="ADAL" clId="{E1BC1D89-76E9-477B-9D5F-BAB56F608181}" dt="2024-07-13T02:28:02.316" v="1616" actId="478"/>
          <ac:picMkLst>
            <pc:docMk/>
            <pc:sldMk cId="1766319738" sldId="280"/>
            <ac:picMk id="10" creationId="{76943684-DA4F-92FA-07CA-7C29AE0A8CE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0E2DC3-21FD-4FBC-97BE-847F396351E6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E35B6DCD-8837-46AB-8B9E-E8720994A9DC}">
      <dgm:prSet phldrT="[Text]"/>
      <dgm:spPr/>
      <dgm:t>
        <a:bodyPr/>
        <a:lstStyle/>
        <a:p>
          <a:r>
            <a:rPr lang="fr-CA" dirty="0"/>
            <a:t>Couper la trace</a:t>
          </a:r>
        </a:p>
      </dgm:t>
    </dgm:pt>
    <dgm:pt modelId="{7625F225-B4F9-43D2-8FEB-FFF7FB268532}" type="parTrans" cxnId="{A358268A-474B-41EF-A699-17E09F93D6AD}">
      <dgm:prSet/>
      <dgm:spPr/>
      <dgm:t>
        <a:bodyPr/>
        <a:lstStyle/>
        <a:p>
          <a:endParaRPr lang="fr-CA"/>
        </a:p>
      </dgm:t>
    </dgm:pt>
    <dgm:pt modelId="{2F368539-25AF-4874-BF24-B96B49EF2DA5}" type="sibTrans" cxnId="{A358268A-474B-41EF-A699-17E09F93D6AD}">
      <dgm:prSet/>
      <dgm:spPr/>
      <dgm:t>
        <a:bodyPr/>
        <a:lstStyle/>
        <a:p>
          <a:endParaRPr lang="fr-CA"/>
        </a:p>
      </dgm:t>
    </dgm:pt>
    <dgm:pt modelId="{0738D55C-77A1-43A9-85C2-3450C9067EE2}">
      <dgm:prSet phldrT="[Text]"/>
      <dgm:spPr/>
      <dgm:t>
        <a:bodyPr/>
        <a:lstStyle/>
        <a:p>
          <a:r>
            <a:rPr lang="fr-CA" dirty="0"/>
            <a:t>Attention à ne pas abimer le PCB</a:t>
          </a:r>
        </a:p>
      </dgm:t>
    </dgm:pt>
    <dgm:pt modelId="{9DBC4229-5918-4D1C-842D-ED2C39046907}" type="parTrans" cxnId="{D9B6D72B-0F8E-415F-A54C-88DEF2FA0E95}">
      <dgm:prSet/>
      <dgm:spPr/>
      <dgm:t>
        <a:bodyPr/>
        <a:lstStyle/>
        <a:p>
          <a:endParaRPr lang="fr-CA"/>
        </a:p>
      </dgm:t>
    </dgm:pt>
    <dgm:pt modelId="{E2ECE566-E925-4A34-9FE6-7B9062469F79}" type="sibTrans" cxnId="{D9B6D72B-0F8E-415F-A54C-88DEF2FA0E95}">
      <dgm:prSet/>
      <dgm:spPr/>
      <dgm:t>
        <a:bodyPr/>
        <a:lstStyle/>
        <a:p>
          <a:endParaRPr lang="fr-CA"/>
        </a:p>
      </dgm:t>
    </dgm:pt>
    <dgm:pt modelId="{F92C50A5-CEB2-41FC-B819-BAD9DE543DC6}">
      <dgm:prSet phldrT="[Text]"/>
      <dgm:spPr/>
      <dgm:t>
        <a:bodyPr/>
        <a:lstStyle/>
        <a:p>
          <a:r>
            <a:rPr lang="fr-CA" dirty="0"/>
            <a:t>Assurer l’isolation entre les sections séparées</a:t>
          </a:r>
        </a:p>
      </dgm:t>
    </dgm:pt>
    <dgm:pt modelId="{2EC3EBE7-C3AF-4A33-BFDF-05683807C064}" type="parTrans" cxnId="{81056892-6A9C-41C1-98CC-B5C692287D71}">
      <dgm:prSet/>
      <dgm:spPr/>
      <dgm:t>
        <a:bodyPr/>
        <a:lstStyle/>
        <a:p>
          <a:endParaRPr lang="fr-CA"/>
        </a:p>
      </dgm:t>
    </dgm:pt>
    <dgm:pt modelId="{88A876EF-BBB5-48C7-BC4C-1EEEAA6C7EC3}" type="sibTrans" cxnId="{81056892-6A9C-41C1-98CC-B5C692287D71}">
      <dgm:prSet/>
      <dgm:spPr/>
      <dgm:t>
        <a:bodyPr/>
        <a:lstStyle/>
        <a:p>
          <a:endParaRPr lang="fr-CA"/>
        </a:p>
      </dgm:t>
    </dgm:pt>
    <dgm:pt modelId="{3F7CD642-0B33-4650-8C3F-4AE62F4251B8}">
      <dgm:prSet phldrT="[Text]"/>
      <dgm:spPr/>
      <dgm:t>
        <a:bodyPr/>
        <a:lstStyle/>
        <a:p>
          <a:r>
            <a:rPr lang="fr-CA" dirty="0"/>
            <a:t>Souder un bout du fil</a:t>
          </a:r>
        </a:p>
      </dgm:t>
    </dgm:pt>
    <dgm:pt modelId="{951A6CDE-CA79-4FF9-A01A-C763ABB6AD48}" type="parTrans" cxnId="{1D33BEF0-FECF-4C48-A444-6E8274C0F0E8}">
      <dgm:prSet/>
      <dgm:spPr/>
      <dgm:t>
        <a:bodyPr/>
        <a:lstStyle/>
        <a:p>
          <a:endParaRPr lang="fr-CA"/>
        </a:p>
      </dgm:t>
    </dgm:pt>
    <dgm:pt modelId="{07387200-68F4-4016-A056-DC5AC21521A8}" type="sibTrans" cxnId="{1D33BEF0-FECF-4C48-A444-6E8274C0F0E8}">
      <dgm:prSet/>
      <dgm:spPr/>
      <dgm:t>
        <a:bodyPr/>
        <a:lstStyle/>
        <a:p>
          <a:endParaRPr lang="fr-CA"/>
        </a:p>
      </dgm:t>
    </dgm:pt>
    <dgm:pt modelId="{377B6E69-942C-41B0-844B-C430D7F23003}">
      <dgm:prSet phldrT="[Text]"/>
      <dgm:spPr/>
      <dgm:t>
        <a:bodyPr/>
        <a:lstStyle/>
        <a:p>
          <a:r>
            <a:rPr lang="fr-CA" dirty="0"/>
            <a:t>Bien choisir la taille (</a:t>
          </a:r>
          <a:r>
            <a:rPr lang="fr-CA" i="1" dirty="0"/>
            <a:t>gauge</a:t>
          </a:r>
          <a:r>
            <a:rPr lang="fr-CA" dirty="0"/>
            <a:t>) du fil</a:t>
          </a:r>
        </a:p>
      </dgm:t>
    </dgm:pt>
    <dgm:pt modelId="{360C5C80-5DD8-4155-92DF-68ED59B70975}" type="parTrans" cxnId="{A993D196-90D5-4165-89CD-1325CA0EC8F9}">
      <dgm:prSet/>
      <dgm:spPr/>
      <dgm:t>
        <a:bodyPr/>
        <a:lstStyle/>
        <a:p>
          <a:endParaRPr lang="fr-CA"/>
        </a:p>
      </dgm:t>
    </dgm:pt>
    <dgm:pt modelId="{EB7AA3E9-0291-4996-9D89-77815DD4BECF}" type="sibTrans" cxnId="{A993D196-90D5-4165-89CD-1325CA0EC8F9}">
      <dgm:prSet/>
      <dgm:spPr/>
      <dgm:t>
        <a:bodyPr/>
        <a:lstStyle/>
        <a:p>
          <a:endParaRPr lang="fr-CA"/>
        </a:p>
      </dgm:t>
    </dgm:pt>
    <dgm:pt modelId="{AF16BD6F-F4F8-444C-8AFA-C9FAB9A0E652}">
      <dgm:prSet phldrT="[Text]"/>
      <dgm:spPr/>
      <dgm:t>
        <a:bodyPr/>
        <a:lstStyle/>
        <a:p>
          <a:r>
            <a:rPr lang="fr-CA" dirty="0"/>
            <a:t>Mettre de l’étain au préalable sur le cuivre exposé du PCB</a:t>
          </a:r>
        </a:p>
      </dgm:t>
    </dgm:pt>
    <dgm:pt modelId="{896CE659-15BF-4DEB-8550-325A06E214A5}" type="parTrans" cxnId="{4DF83D6D-53C6-4C85-85B2-E84F1A650266}">
      <dgm:prSet/>
      <dgm:spPr/>
      <dgm:t>
        <a:bodyPr/>
        <a:lstStyle/>
        <a:p>
          <a:endParaRPr lang="fr-CA"/>
        </a:p>
      </dgm:t>
    </dgm:pt>
    <dgm:pt modelId="{3C6341DB-BFC4-4BC8-8783-3CC36698EB8E}" type="sibTrans" cxnId="{4DF83D6D-53C6-4C85-85B2-E84F1A650266}">
      <dgm:prSet/>
      <dgm:spPr/>
      <dgm:t>
        <a:bodyPr/>
        <a:lstStyle/>
        <a:p>
          <a:endParaRPr lang="fr-CA"/>
        </a:p>
      </dgm:t>
    </dgm:pt>
    <dgm:pt modelId="{DC885CC4-F1E6-4498-81A3-58F247441F91}">
      <dgm:prSet phldrT="[Text]"/>
      <dgm:spPr/>
      <dgm:t>
        <a:bodyPr/>
        <a:lstStyle/>
        <a:p>
          <a:r>
            <a:rPr lang="fr-CA" dirty="0"/>
            <a:t>Former le fil et souder l’autre côté</a:t>
          </a:r>
        </a:p>
      </dgm:t>
    </dgm:pt>
    <dgm:pt modelId="{C8695B1A-7B96-45C1-808C-154CC2290729}" type="parTrans" cxnId="{0DCF3ED5-C9F3-4F4C-AE0F-B73CC15C68B4}">
      <dgm:prSet/>
      <dgm:spPr/>
      <dgm:t>
        <a:bodyPr/>
        <a:lstStyle/>
        <a:p>
          <a:endParaRPr lang="fr-CA"/>
        </a:p>
      </dgm:t>
    </dgm:pt>
    <dgm:pt modelId="{CDC8EF02-3BBC-4E09-96D2-D8134D8ACC9A}" type="sibTrans" cxnId="{0DCF3ED5-C9F3-4F4C-AE0F-B73CC15C68B4}">
      <dgm:prSet/>
      <dgm:spPr/>
      <dgm:t>
        <a:bodyPr/>
        <a:lstStyle/>
        <a:p>
          <a:endParaRPr lang="fr-CA"/>
        </a:p>
      </dgm:t>
    </dgm:pt>
    <dgm:pt modelId="{4D40BCCC-B117-4ADF-B4BD-FA906AA16245}">
      <dgm:prSet phldrT="[Text]"/>
      <dgm:spPr/>
      <dgm:t>
        <a:bodyPr/>
        <a:lstStyle/>
        <a:p>
          <a:r>
            <a:rPr lang="fr-CA" dirty="0"/>
            <a:t>Des pinces normales font la job</a:t>
          </a:r>
        </a:p>
      </dgm:t>
    </dgm:pt>
    <dgm:pt modelId="{EF8F3FF2-EE14-4674-AABB-3A53D524A5CD}" type="parTrans" cxnId="{F4453656-3BB0-45B6-A750-5F700B3B1C02}">
      <dgm:prSet/>
      <dgm:spPr/>
      <dgm:t>
        <a:bodyPr/>
        <a:lstStyle/>
        <a:p>
          <a:endParaRPr lang="fr-CA"/>
        </a:p>
      </dgm:t>
    </dgm:pt>
    <dgm:pt modelId="{D5070FC2-FB57-4383-970F-1983804E6AB7}" type="sibTrans" cxnId="{F4453656-3BB0-45B6-A750-5F700B3B1C02}">
      <dgm:prSet/>
      <dgm:spPr/>
      <dgm:t>
        <a:bodyPr/>
        <a:lstStyle/>
        <a:p>
          <a:endParaRPr lang="fr-CA"/>
        </a:p>
      </dgm:t>
    </dgm:pt>
    <dgm:pt modelId="{BA7DA509-752A-49BC-93D4-612304CD7F55}">
      <dgm:prSet phldrT="[Text]"/>
      <dgm:spPr/>
      <dgm:t>
        <a:bodyPr/>
        <a:lstStyle/>
        <a:p>
          <a:r>
            <a:rPr lang="fr-CA" dirty="0"/>
            <a:t>Si vous avez de la colle ou du tape à PCB, utilisez-le</a:t>
          </a:r>
        </a:p>
      </dgm:t>
    </dgm:pt>
    <dgm:pt modelId="{608C148F-F478-45A6-BE40-53F284FF99DA}" type="parTrans" cxnId="{FC7FDCD4-CE66-42CB-A928-46AF9E582B91}">
      <dgm:prSet/>
      <dgm:spPr/>
      <dgm:t>
        <a:bodyPr/>
        <a:lstStyle/>
        <a:p>
          <a:endParaRPr lang="fr-CA"/>
        </a:p>
      </dgm:t>
    </dgm:pt>
    <dgm:pt modelId="{9C98E4E6-F94D-4765-8888-8849C3DFA9FD}" type="sibTrans" cxnId="{FC7FDCD4-CE66-42CB-A928-46AF9E582B91}">
      <dgm:prSet/>
      <dgm:spPr/>
      <dgm:t>
        <a:bodyPr/>
        <a:lstStyle/>
        <a:p>
          <a:endParaRPr lang="fr-CA"/>
        </a:p>
      </dgm:t>
    </dgm:pt>
    <dgm:pt modelId="{FD10C921-356C-43F6-9E44-96B58B9939DC}">
      <dgm:prSet phldrT="[Text]"/>
      <dgm:spPr/>
      <dgm:t>
        <a:bodyPr/>
        <a:lstStyle/>
        <a:p>
          <a:r>
            <a:rPr lang="fr-CA" dirty="0"/>
            <a:t>Exposer le cuivre</a:t>
          </a:r>
        </a:p>
      </dgm:t>
    </dgm:pt>
    <dgm:pt modelId="{E490F4B7-D7AB-44BF-B3D9-CFA1EB840257}" type="parTrans" cxnId="{EAC0C194-B28C-4EC3-BF48-09BE8C6A15D1}">
      <dgm:prSet/>
      <dgm:spPr/>
      <dgm:t>
        <a:bodyPr/>
        <a:lstStyle/>
        <a:p>
          <a:endParaRPr lang="fr-CA"/>
        </a:p>
      </dgm:t>
    </dgm:pt>
    <dgm:pt modelId="{802AF4FC-C75D-43F2-834C-D62636A25D3B}" type="sibTrans" cxnId="{EAC0C194-B28C-4EC3-BF48-09BE8C6A15D1}">
      <dgm:prSet/>
      <dgm:spPr/>
      <dgm:t>
        <a:bodyPr/>
        <a:lstStyle/>
        <a:p>
          <a:endParaRPr lang="fr-CA"/>
        </a:p>
      </dgm:t>
    </dgm:pt>
    <dgm:pt modelId="{11C861D6-0707-4718-AB17-AC65167EDCFD}" type="pres">
      <dgm:prSet presAssocID="{5A0E2DC3-21FD-4FBC-97BE-847F396351E6}" presName="Name0" presStyleCnt="0">
        <dgm:presLayoutVars>
          <dgm:dir/>
          <dgm:resizeHandles val="exact"/>
        </dgm:presLayoutVars>
      </dgm:prSet>
      <dgm:spPr/>
    </dgm:pt>
    <dgm:pt modelId="{F0BBD35F-A6CE-4D32-A6D5-17AB66A5B1D2}" type="pres">
      <dgm:prSet presAssocID="{E35B6DCD-8837-46AB-8B9E-E8720994A9DC}" presName="composite" presStyleCnt="0"/>
      <dgm:spPr/>
    </dgm:pt>
    <dgm:pt modelId="{6FA753C5-5AEE-4F09-90ED-8BC9BC8ED2E6}" type="pres">
      <dgm:prSet presAssocID="{E35B6DCD-8837-46AB-8B9E-E8720994A9DC}" presName="imagSh" presStyleLbl="bgImgPlace1" presStyleIdx="0" presStyleCnt="3" custLinFactNeighborX="2360" custLinFactNeighborY="-10039"/>
      <dgm:spPr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FE93B6EC-2E0E-45DB-B8B0-360CCD90D8F5}" type="pres">
      <dgm:prSet presAssocID="{E35B6DCD-8837-46AB-8B9E-E8720994A9DC}" presName="txNode" presStyleLbl="node1" presStyleIdx="0" presStyleCnt="3" custScaleY="87172" custLinFactNeighborX="2624" custLinFactNeighborY="13120">
        <dgm:presLayoutVars>
          <dgm:bulletEnabled val="1"/>
        </dgm:presLayoutVars>
      </dgm:prSet>
      <dgm:spPr/>
    </dgm:pt>
    <dgm:pt modelId="{33020667-F250-485F-A0BC-FA31D3B6B717}" type="pres">
      <dgm:prSet presAssocID="{2F368539-25AF-4874-BF24-B96B49EF2DA5}" presName="sibTrans" presStyleLbl="sibTrans2D1" presStyleIdx="0" presStyleCnt="2"/>
      <dgm:spPr/>
    </dgm:pt>
    <dgm:pt modelId="{299722D6-0067-4B53-8D2D-7E8546005F36}" type="pres">
      <dgm:prSet presAssocID="{2F368539-25AF-4874-BF24-B96B49EF2DA5}" presName="connTx" presStyleLbl="sibTrans2D1" presStyleIdx="0" presStyleCnt="2"/>
      <dgm:spPr/>
    </dgm:pt>
    <dgm:pt modelId="{146654D7-D167-43ED-BE88-68EF68F7F1CA}" type="pres">
      <dgm:prSet presAssocID="{3F7CD642-0B33-4650-8C3F-4AE62F4251B8}" presName="composite" presStyleCnt="0"/>
      <dgm:spPr/>
    </dgm:pt>
    <dgm:pt modelId="{CF36EACA-3058-477D-B536-DEB221C457C4}" type="pres">
      <dgm:prSet presAssocID="{3F7CD642-0B33-4650-8C3F-4AE62F4251B8}" presName="imagSh" presStyleLbl="bgImgPlace1" presStyleIdx="1" presStyleCnt="3" custLinFactNeighborX="-750" custLinFactNeighborY="-9475"/>
      <dgm:spPr>
        <a:blipFill rotWithShape="1">
          <a:blip xmlns:r="http://schemas.openxmlformats.org/officeDocument/2006/relationships" r:embed="rId2"/>
          <a:srcRect/>
          <a:stretch>
            <a:fillRect l="-11000" r="-11000"/>
          </a:stretch>
        </a:blipFill>
      </dgm:spPr>
    </dgm:pt>
    <dgm:pt modelId="{BCDC38A4-6C63-408D-B248-5C219975C73A}" type="pres">
      <dgm:prSet presAssocID="{3F7CD642-0B33-4650-8C3F-4AE62F4251B8}" presName="txNode" presStyleLbl="node1" presStyleIdx="1" presStyleCnt="3" custScaleY="87423" custLinFactNeighborX="750" custLinFactNeighborY="13495">
        <dgm:presLayoutVars>
          <dgm:bulletEnabled val="1"/>
        </dgm:presLayoutVars>
      </dgm:prSet>
      <dgm:spPr/>
    </dgm:pt>
    <dgm:pt modelId="{AEC9A363-CFF5-4AF9-BB6C-8015DDD6732A}" type="pres">
      <dgm:prSet presAssocID="{07387200-68F4-4016-A056-DC5AC21521A8}" presName="sibTrans" presStyleLbl="sibTrans2D1" presStyleIdx="1" presStyleCnt="2"/>
      <dgm:spPr/>
    </dgm:pt>
    <dgm:pt modelId="{A608E228-3A5F-4489-90B3-9DD85C7AC698}" type="pres">
      <dgm:prSet presAssocID="{07387200-68F4-4016-A056-DC5AC21521A8}" presName="connTx" presStyleLbl="sibTrans2D1" presStyleIdx="1" presStyleCnt="2"/>
      <dgm:spPr/>
    </dgm:pt>
    <dgm:pt modelId="{E6F492F3-AC6C-4DF4-B293-13C8A92E84A8}" type="pres">
      <dgm:prSet presAssocID="{DC885CC4-F1E6-4498-81A3-58F247441F91}" presName="composite" presStyleCnt="0"/>
      <dgm:spPr/>
    </dgm:pt>
    <dgm:pt modelId="{9463B9FD-202E-4010-82D3-A849F8F4A89E}" type="pres">
      <dgm:prSet presAssocID="{DC885CC4-F1E6-4498-81A3-58F247441F91}" presName="imagSh" presStyleLbl="bgImgPlace1" presStyleIdx="2" presStyleCnt="3" custLinFactNeighborX="-750" custLinFactNeighborY="-9224"/>
      <dgm:spPr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</dgm:spPr>
    </dgm:pt>
    <dgm:pt modelId="{BB6A2799-EB8B-4003-9112-C2126A0B55D3}" type="pres">
      <dgm:prSet presAssocID="{DC885CC4-F1E6-4498-81A3-58F247441F91}" presName="txNode" presStyleLbl="node1" presStyleIdx="2" presStyleCnt="3" custScaleY="87176" custLinFactNeighborX="2784" custLinFactNeighborY="13495">
        <dgm:presLayoutVars>
          <dgm:bulletEnabled val="1"/>
        </dgm:presLayoutVars>
      </dgm:prSet>
      <dgm:spPr/>
    </dgm:pt>
  </dgm:ptLst>
  <dgm:cxnLst>
    <dgm:cxn modelId="{0C46C100-DDC9-4742-877F-2C819D1235D1}" type="presOf" srcId="{0738D55C-77A1-43A9-85C2-3450C9067EE2}" destId="{FE93B6EC-2E0E-45DB-B8B0-360CCD90D8F5}" srcOrd="0" destOrd="1" presId="urn:microsoft.com/office/officeart/2005/8/layout/hProcess10"/>
    <dgm:cxn modelId="{FABED20E-5408-473C-B01C-06D2DE8481AC}" type="presOf" srcId="{5A0E2DC3-21FD-4FBC-97BE-847F396351E6}" destId="{11C861D6-0707-4718-AB17-AC65167EDCFD}" srcOrd="0" destOrd="0" presId="urn:microsoft.com/office/officeart/2005/8/layout/hProcess10"/>
    <dgm:cxn modelId="{E76F300F-5FC8-4FB3-9611-F2EF8431D361}" type="presOf" srcId="{377B6E69-942C-41B0-844B-C430D7F23003}" destId="{BCDC38A4-6C63-408D-B248-5C219975C73A}" srcOrd="0" destOrd="1" presId="urn:microsoft.com/office/officeart/2005/8/layout/hProcess10"/>
    <dgm:cxn modelId="{B0A58815-1B9B-4059-A681-107138CF729A}" type="presOf" srcId="{F92C50A5-CEB2-41FC-B819-BAD9DE543DC6}" destId="{FE93B6EC-2E0E-45DB-B8B0-360CCD90D8F5}" srcOrd="0" destOrd="2" presId="urn:microsoft.com/office/officeart/2005/8/layout/hProcess10"/>
    <dgm:cxn modelId="{094B9D1F-3359-4B79-8A09-F64920B9D91E}" type="presOf" srcId="{BA7DA509-752A-49BC-93D4-612304CD7F55}" destId="{BB6A2799-EB8B-4003-9112-C2126A0B55D3}" srcOrd="0" destOrd="2" presId="urn:microsoft.com/office/officeart/2005/8/layout/hProcess10"/>
    <dgm:cxn modelId="{D9B6D72B-0F8E-415F-A54C-88DEF2FA0E95}" srcId="{E35B6DCD-8837-46AB-8B9E-E8720994A9DC}" destId="{0738D55C-77A1-43A9-85C2-3450C9067EE2}" srcOrd="0" destOrd="0" parTransId="{9DBC4229-5918-4D1C-842D-ED2C39046907}" sibTransId="{E2ECE566-E925-4A34-9FE6-7B9062469F79}"/>
    <dgm:cxn modelId="{91661E60-B834-49C9-95BC-6AD37E350C72}" type="presOf" srcId="{2F368539-25AF-4874-BF24-B96B49EF2DA5}" destId="{33020667-F250-485F-A0BC-FA31D3B6B717}" srcOrd="0" destOrd="0" presId="urn:microsoft.com/office/officeart/2005/8/layout/hProcess10"/>
    <dgm:cxn modelId="{C92D5460-98EB-4E8C-8AA2-1C3DD1DAAFB3}" type="presOf" srcId="{3F7CD642-0B33-4650-8C3F-4AE62F4251B8}" destId="{BCDC38A4-6C63-408D-B248-5C219975C73A}" srcOrd="0" destOrd="0" presId="urn:microsoft.com/office/officeart/2005/8/layout/hProcess10"/>
    <dgm:cxn modelId="{4DF83D6D-53C6-4C85-85B2-E84F1A650266}" srcId="{3F7CD642-0B33-4650-8C3F-4AE62F4251B8}" destId="{AF16BD6F-F4F8-444C-8AFA-C9FAB9A0E652}" srcOrd="1" destOrd="0" parTransId="{896CE659-15BF-4DEB-8550-325A06E214A5}" sibTransId="{3C6341DB-BFC4-4BC8-8783-3CC36698EB8E}"/>
    <dgm:cxn modelId="{45B0174F-D65B-4BA1-AA6D-47B92FE0FC30}" type="presOf" srcId="{DC885CC4-F1E6-4498-81A3-58F247441F91}" destId="{BB6A2799-EB8B-4003-9112-C2126A0B55D3}" srcOrd="0" destOrd="0" presId="urn:microsoft.com/office/officeart/2005/8/layout/hProcess10"/>
    <dgm:cxn modelId="{F4453656-3BB0-45B6-A750-5F700B3B1C02}" srcId="{DC885CC4-F1E6-4498-81A3-58F247441F91}" destId="{4D40BCCC-B117-4ADF-B4BD-FA906AA16245}" srcOrd="0" destOrd="0" parTransId="{EF8F3FF2-EE14-4674-AABB-3A53D524A5CD}" sibTransId="{D5070FC2-FB57-4383-970F-1983804E6AB7}"/>
    <dgm:cxn modelId="{C8728F76-D1CD-421A-93AE-C12DABB61D8D}" type="presOf" srcId="{FD10C921-356C-43F6-9E44-96B58B9939DC}" destId="{FE93B6EC-2E0E-45DB-B8B0-360CCD90D8F5}" srcOrd="0" destOrd="3" presId="urn:microsoft.com/office/officeart/2005/8/layout/hProcess10"/>
    <dgm:cxn modelId="{C6EB0A8A-2CB0-4EB5-A6FA-6F26CF249606}" type="presOf" srcId="{07387200-68F4-4016-A056-DC5AC21521A8}" destId="{AEC9A363-CFF5-4AF9-BB6C-8015DDD6732A}" srcOrd="0" destOrd="0" presId="urn:microsoft.com/office/officeart/2005/8/layout/hProcess10"/>
    <dgm:cxn modelId="{A358268A-474B-41EF-A699-17E09F93D6AD}" srcId="{5A0E2DC3-21FD-4FBC-97BE-847F396351E6}" destId="{E35B6DCD-8837-46AB-8B9E-E8720994A9DC}" srcOrd="0" destOrd="0" parTransId="{7625F225-B4F9-43D2-8FEB-FFF7FB268532}" sibTransId="{2F368539-25AF-4874-BF24-B96B49EF2DA5}"/>
    <dgm:cxn modelId="{D6BE3090-8A0E-4E90-8F20-F814E3B4E33C}" type="presOf" srcId="{E35B6DCD-8837-46AB-8B9E-E8720994A9DC}" destId="{FE93B6EC-2E0E-45DB-B8B0-360CCD90D8F5}" srcOrd="0" destOrd="0" presId="urn:microsoft.com/office/officeart/2005/8/layout/hProcess10"/>
    <dgm:cxn modelId="{81056892-6A9C-41C1-98CC-B5C692287D71}" srcId="{E35B6DCD-8837-46AB-8B9E-E8720994A9DC}" destId="{F92C50A5-CEB2-41FC-B819-BAD9DE543DC6}" srcOrd="1" destOrd="0" parTransId="{2EC3EBE7-C3AF-4A33-BFDF-05683807C064}" sibTransId="{88A876EF-BBB5-48C7-BC4C-1EEEAA6C7EC3}"/>
    <dgm:cxn modelId="{EAC0C194-B28C-4EC3-BF48-09BE8C6A15D1}" srcId="{E35B6DCD-8837-46AB-8B9E-E8720994A9DC}" destId="{FD10C921-356C-43F6-9E44-96B58B9939DC}" srcOrd="2" destOrd="0" parTransId="{E490F4B7-D7AB-44BF-B3D9-CFA1EB840257}" sibTransId="{802AF4FC-C75D-43F2-834C-D62636A25D3B}"/>
    <dgm:cxn modelId="{A993D196-90D5-4165-89CD-1325CA0EC8F9}" srcId="{3F7CD642-0B33-4650-8C3F-4AE62F4251B8}" destId="{377B6E69-942C-41B0-844B-C430D7F23003}" srcOrd="0" destOrd="0" parTransId="{360C5C80-5DD8-4155-92DF-68ED59B70975}" sibTransId="{EB7AA3E9-0291-4996-9D89-77815DD4BECF}"/>
    <dgm:cxn modelId="{93DD08B3-A0E0-4281-A723-88F90AFB4E97}" type="presOf" srcId="{4D40BCCC-B117-4ADF-B4BD-FA906AA16245}" destId="{BB6A2799-EB8B-4003-9112-C2126A0B55D3}" srcOrd="0" destOrd="1" presId="urn:microsoft.com/office/officeart/2005/8/layout/hProcess10"/>
    <dgm:cxn modelId="{FC7FDCD4-CE66-42CB-A928-46AF9E582B91}" srcId="{DC885CC4-F1E6-4498-81A3-58F247441F91}" destId="{BA7DA509-752A-49BC-93D4-612304CD7F55}" srcOrd="1" destOrd="0" parTransId="{608C148F-F478-45A6-BE40-53F284FF99DA}" sibTransId="{9C98E4E6-F94D-4765-8888-8849C3DFA9FD}"/>
    <dgm:cxn modelId="{0DCF3ED5-C9F3-4F4C-AE0F-B73CC15C68B4}" srcId="{5A0E2DC3-21FD-4FBC-97BE-847F396351E6}" destId="{DC885CC4-F1E6-4498-81A3-58F247441F91}" srcOrd="2" destOrd="0" parTransId="{C8695B1A-7B96-45C1-808C-154CC2290729}" sibTransId="{CDC8EF02-3BBC-4E09-96D2-D8134D8ACC9A}"/>
    <dgm:cxn modelId="{1AA4F6E3-EA2B-4936-B3C6-4B32A45FB2FD}" type="presOf" srcId="{AF16BD6F-F4F8-444C-8AFA-C9FAB9A0E652}" destId="{BCDC38A4-6C63-408D-B248-5C219975C73A}" srcOrd="0" destOrd="2" presId="urn:microsoft.com/office/officeart/2005/8/layout/hProcess10"/>
    <dgm:cxn modelId="{0A23DFEF-70C8-43E3-9720-DDBC8643B3A7}" type="presOf" srcId="{2F368539-25AF-4874-BF24-B96B49EF2DA5}" destId="{299722D6-0067-4B53-8D2D-7E8546005F36}" srcOrd="1" destOrd="0" presId="urn:microsoft.com/office/officeart/2005/8/layout/hProcess10"/>
    <dgm:cxn modelId="{1D33BEF0-FECF-4C48-A444-6E8274C0F0E8}" srcId="{5A0E2DC3-21FD-4FBC-97BE-847F396351E6}" destId="{3F7CD642-0B33-4650-8C3F-4AE62F4251B8}" srcOrd="1" destOrd="0" parTransId="{951A6CDE-CA79-4FF9-A01A-C763ABB6AD48}" sibTransId="{07387200-68F4-4016-A056-DC5AC21521A8}"/>
    <dgm:cxn modelId="{539636F4-6E94-47CF-B93F-EAC549636775}" type="presOf" srcId="{07387200-68F4-4016-A056-DC5AC21521A8}" destId="{A608E228-3A5F-4489-90B3-9DD85C7AC698}" srcOrd="1" destOrd="0" presId="urn:microsoft.com/office/officeart/2005/8/layout/hProcess10"/>
    <dgm:cxn modelId="{499EA5DF-80D1-4BBE-9DBD-165F3E18FE13}" type="presParOf" srcId="{11C861D6-0707-4718-AB17-AC65167EDCFD}" destId="{F0BBD35F-A6CE-4D32-A6D5-17AB66A5B1D2}" srcOrd="0" destOrd="0" presId="urn:microsoft.com/office/officeart/2005/8/layout/hProcess10"/>
    <dgm:cxn modelId="{02D6436F-D141-456F-A22C-F370665E64BF}" type="presParOf" srcId="{F0BBD35F-A6CE-4D32-A6D5-17AB66A5B1D2}" destId="{6FA753C5-5AEE-4F09-90ED-8BC9BC8ED2E6}" srcOrd="0" destOrd="0" presId="urn:microsoft.com/office/officeart/2005/8/layout/hProcess10"/>
    <dgm:cxn modelId="{CAEC58C6-F923-498B-89A2-27251A746E80}" type="presParOf" srcId="{F0BBD35F-A6CE-4D32-A6D5-17AB66A5B1D2}" destId="{FE93B6EC-2E0E-45DB-B8B0-360CCD90D8F5}" srcOrd="1" destOrd="0" presId="urn:microsoft.com/office/officeart/2005/8/layout/hProcess10"/>
    <dgm:cxn modelId="{991251BD-74FF-4C54-BC97-6879B1D97E47}" type="presParOf" srcId="{11C861D6-0707-4718-AB17-AC65167EDCFD}" destId="{33020667-F250-485F-A0BC-FA31D3B6B717}" srcOrd="1" destOrd="0" presId="urn:microsoft.com/office/officeart/2005/8/layout/hProcess10"/>
    <dgm:cxn modelId="{6AD536C3-84C4-4958-AE04-F70AC69A5E0E}" type="presParOf" srcId="{33020667-F250-485F-A0BC-FA31D3B6B717}" destId="{299722D6-0067-4B53-8D2D-7E8546005F36}" srcOrd="0" destOrd="0" presId="urn:microsoft.com/office/officeart/2005/8/layout/hProcess10"/>
    <dgm:cxn modelId="{1823CFC2-CCE4-4E2E-91BB-56C24DB1CB87}" type="presParOf" srcId="{11C861D6-0707-4718-AB17-AC65167EDCFD}" destId="{146654D7-D167-43ED-BE88-68EF68F7F1CA}" srcOrd="2" destOrd="0" presId="urn:microsoft.com/office/officeart/2005/8/layout/hProcess10"/>
    <dgm:cxn modelId="{0EC9CC06-02B3-4E24-B46E-C5CFEFF74A3A}" type="presParOf" srcId="{146654D7-D167-43ED-BE88-68EF68F7F1CA}" destId="{CF36EACA-3058-477D-B536-DEB221C457C4}" srcOrd="0" destOrd="0" presId="urn:microsoft.com/office/officeart/2005/8/layout/hProcess10"/>
    <dgm:cxn modelId="{414301E8-37DF-4269-8D0C-13CA1563530B}" type="presParOf" srcId="{146654D7-D167-43ED-BE88-68EF68F7F1CA}" destId="{BCDC38A4-6C63-408D-B248-5C219975C73A}" srcOrd="1" destOrd="0" presId="urn:microsoft.com/office/officeart/2005/8/layout/hProcess10"/>
    <dgm:cxn modelId="{06CC8EED-5864-4421-B39E-889AD95EFB36}" type="presParOf" srcId="{11C861D6-0707-4718-AB17-AC65167EDCFD}" destId="{AEC9A363-CFF5-4AF9-BB6C-8015DDD6732A}" srcOrd="3" destOrd="0" presId="urn:microsoft.com/office/officeart/2005/8/layout/hProcess10"/>
    <dgm:cxn modelId="{A02BE9FA-F4B0-4BDF-908B-28FDD7284930}" type="presParOf" srcId="{AEC9A363-CFF5-4AF9-BB6C-8015DDD6732A}" destId="{A608E228-3A5F-4489-90B3-9DD85C7AC698}" srcOrd="0" destOrd="0" presId="urn:microsoft.com/office/officeart/2005/8/layout/hProcess10"/>
    <dgm:cxn modelId="{07789106-7C2C-4264-814F-03BF0E969AE9}" type="presParOf" srcId="{11C861D6-0707-4718-AB17-AC65167EDCFD}" destId="{E6F492F3-AC6C-4DF4-B293-13C8A92E84A8}" srcOrd="4" destOrd="0" presId="urn:microsoft.com/office/officeart/2005/8/layout/hProcess10"/>
    <dgm:cxn modelId="{79B2C3D4-A41C-42AE-9B65-B9E2CBAEF7F5}" type="presParOf" srcId="{E6F492F3-AC6C-4DF4-B293-13C8A92E84A8}" destId="{9463B9FD-202E-4010-82D3-A849F8F4A89E}" srcOrd="0" destOrd="0" presId="urn:microsoft.com/office/officeart/2005/8/layout/hProcess10"/>
    <dgm:cxn modelId="{4CFCBD61-B7EE-49CE-9157-22D98B58C555}" type="presParOf" srcId="{E6F492F3-AC6C-4DF4-B293-13C8A92E84A8}" destId="{BB6A2799-EB8B-4003-9112-C2126A0B55D3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753C5-5AEE-4F09-90ED-8BC9BC8ED2E6}">
      <dsp:nvSpPr>
        <dsp:cNvPr id="0" name=""/>
        <dsp:cNvSpPr/>
      </dsp:nvSpPr>
      <dsp:spPr>
        <a:xfrm>
          <a:off x="63379" y="36147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3B6EC-2E0E-45DB-B8B0-360CCD90D8F5}">
      <dsp:nvSpPr>
        <dsp:cNvPr id="0" name=""/>
        <dsp:cNvSpPr/>
      </dsp:nvSpPr>
      <dsp:spPr>
        <a:xfrm>
          <a:off x="470997" y="2203439"/>
          <a:ext cx="2463977" cy="21478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Couper la trace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Attention à ne pas abimer le PCB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Assurer l’isolation entre les sections séparées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Exposer le cuivre</a:t>
          </a:r>
        </a:p>
      </dsp:txBody>
      <dsp:txXfrm>
        <a:off x="533907" y="2266349"/>
        <a:ext cx="2338157" cy="2022078"/>
      </dsp:txXfrm>
    </dsp:sp>
    <dsp:sp modelId="{33020667-F250-485F-A0BC-FA31D3B6B717}">
      <dsp:nvSpPr>
        <dsp:cNvPr id="0" name=""/>
        <dsp:cNvSpPr/>
      </dsp:nvSpPr>
      <dsp:spPr>
        <a:xfrm rot="11342">
          <a:off x="2975152" y="978387"/>
          <a:ext cx="447798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600" kern="1200"/>
        </a:p>
      </dsp:txBody>
      <dsp:txXfrm>
        <a:off x="2975152" y="1096577"/>
        <a:ext cx="313459" cy="355235"/>
      </dsp:txXfrm>
    </dsp:sp>
    <dsp:sp modelId="{CF36EACA-3058-477D-B536-DEB221C457C4}">
      <dsp:nvSpPr>
        <dsp:cNvPr id="0" name=""/>
        <dsp:cNvSpPr/>
      </dsp:nvSpPr>
      <dsp:spPr>
        <a:xfrm>
          <a:off x="3806775" y="48498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C38A4-6C63-408D-B248-5C219975C73A}">
      <dsp:nvSpPr>
        <dsp:cNvPr id="0" name=""/>
        <dsp:cNvSpPr/>
      </dsp:nvSpPr>
      <dsp:spPr>
        <a:xfrm>
          <a:off x="4244847" y="2197254"/>
          <a:ext cx="2463977" cy="2154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Souder un bout du fil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Bien choisir la taille (</a:t>
          </a:r>
          <a:r>
            <a:rPr lang="fr-CA" sz="1600" i="1" kern="1200" dirty="0"/>
            <a:t>gauge</a:t>
          </a:r>
          <a:r>
            <a:rPr lang="fr-CA" sz="1600" kern="1200" dirty="0"/>
            <a:t>) du fil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Mettre de l’étain au préalable sur le cuivre exposé du PCB</a:t>
          </a:r>
        </a:p>
      </dsp:txBody>
      <dsp:txXfrm>
        <a:off x="4307938" y="2260345"/>
        <a:ext cx="2337795" cy="2027901"/>
      </dsp:txXfrm>
    </dsp:sp>
    <dsp:sp modelId="{AEC9A363-CFF5-4AF9-BB6C-8015DDD6732A}">
      <dsp:nvSpPr>
        <dsp:cNvPr id="0" name=""/>
        <dsp:cNvSpPr/>
      </dsp:nvSpPr>
      <dsp:spPr>
        <a:xfrm rot="6935">
          <a:off x="6745368" y="988379"/>
          <a:ext cx="474617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600" kern="1200"/>
        </a:p>
      </dsp:txBody>
      <dsp:txXfrm>
        <a:off x="6745368" y="1106647"/>
        <a:ext cx="332232" cy="355235"/>
      </dsp:txXfrm>
    </dsp:sp>
    <dsp:sp modelId="{9463B9FD-202E-4010-82D3-A849F8F4A89E}">
      <dsp:nvSpPr>
        <dsp:cNvPr id="0" name=""/>
        <dsp:cNvSpPr/>
      </dsp:nvSpPr>
      <dsp:spPr>
        <a:xfrm>
          <a:off x="7626799" y="56204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A2799-EB8B-4003-9112-C2126A0B55D3}">
      <dsp:nvSpPr>
        <dsp:cNvPr id="0" name=""/>
        <dsp:cNvSpPr/>
      </dsp:nvSpPr>
      <dsp:spPr>
        <a:xfrm>
          <a:off x="8051622" y="2203340"/>
          <a:ext cx="2463977" cy="2147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Former le fil et souder l’autre côté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Des pinces normales font la job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Si vous avez de la colle ou du tape à PCB, utilisez-le</a:t>
          </a:r>
        </a:p>
      </dsp:txBody>
      <dsp:txXfrm>
        <a:off x="8114535" y="2266253"/>
        <a:ext cx="2338151" cy="2022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DE85E5-FC4B-9ACB-96EB-BBA1E50A13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67979-9E1B-C404-AF09-81D80DCEE1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969F3-F764-474D-AAB9-E42E8C1913FC}" type="datetimeFigureOut">
              <a:rPr lang="fr-CA" smtClean="0"/>
              <a:t>2024-07-12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9B599-B9BB-304D-E9CD-76D5A0720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82668-6614-3E8E-5957-8E31BABC38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B1A73-B83F-4DE4-87DE-EB28A953DC1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0749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11376-7A79-4B35-A1E4-2EDD717BC2F7}" type="datetimeFigureOut">
              <a:rPr lang="fr-CA" smtClean="0"/>
              <a:t>2024-07-12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87B54-6420-4631-AB07-97EBBD03853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728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5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3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17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5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9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7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rove2000/referenceCards/blob/master/images/SMD_back.png" TargetMode="External"/><Relationship Id="rId13" Type="http://schemas.openxmlformats.org/officeDocument/2006/relationships/hyperlink" Target="https://learn.adafruit.com/adafruit-guide-excellent-soldering/common-problems" TargetMode="External"/><Relationship Id="rId3" Type="http://schemas.openxmlformats.org/officeDocument/2006/relationships/hyperlink" Target="https://www.gavazzionline.com/pdf/RGC2_3_BRO.pdf" TargetMode="External"/><Relationship Id="rId7" Type="http://schemas.openxmlformats.org/officeDocument/2006/relationships/hyperlink" Target="https://pro-iroda.com/cleaning-your-tip/" TargetMode="External"/><Relationship Id="rId12" Type="http://schemas.openxmlformats.org/officeDocument/2006/relationships/hyperlink" Target="https://cdn.intechopen.com/pdfs/38577/InTech-Automatic_optical_inspection_of_soldering.pdf" TargetMode="External"/><Relationship Id="rId17" Type="http://schemas.openxmlformats.org/officeDocument/2006/relationships/hyperlink" Target="https://www.chemtronics.com/how-to-pcb-trace-repair-with-a-wire-jumper" TargetMode="External"/><Relationship Id="rId2" Type="http://schemas.openxmlformats.org/officeDocument/2006/relationships/hyperlink" Target="https://www.flickr.com/photos/45739281@N08/4731612292" TargetMode="External"/><Relationship Id="rId16" Type="http://schemas.openxmlformats.org/officeDocument/2006/relationships/hyperlink" Target="https://github.com/marove2000/referenceCards/tree/master?tab=readme-ov-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a/Third-Soldering-Workshop-Non-Slip-Aluminum/dp/B079CHJQKH" TargetMode="External"/><Relationship Id="rId11" Type="http://schemas.openxmlformats.org/officeDocument/2006/relationships/hyperlink" Target="https://commons.wikimedia.org/wiki/File:Tantalum_capacitor_%2810uF_35V%29_in_dipped_radial_through-hole_package_%2814476129291%29.jpg" TargetMode="External"/><Relationship Id="rId5" Type="http://schemas.openxmlformats.org/officeDocument/2006/relationships/hyperlink" Target="https://www.medlee.ca/products/protective-goggles-without-elastic" TargetMode="External"/><Relationship Id="rId15" Type="http://schemas.openxmlformats.org/officeDocument/2006/relationships/hyperlink" Target="https://blog.adafruit.com/2016/12/26/new-reference-card-soldering-101/" TargetMode="External"/><Relationship Id="rId10" Type="http://schemas.openxmlformats.org/officeDocument/2006/relationships/hyperlink" Target="https://openclipart.org/detail/278853/1000mf-electrolytic-capacitor" TargetMode="External"/><Relationship Id="rId4" Type="http://schemas.openxmlformats.org/officeDocument/2006/relationships/hyperlink" Target="https://ucpcba.com/ic-packaging/" TargetMode="External"/><Relationship Id="rId9" Type="http://schemas.openxmlformats.org/officeDocument/2006/relationships/hyperlink" Target="https://en.wikipedia.org/wiki/File:%2B-_of_LED.svg" TargetMode="External"/><Relationship Id="rId14" Type="http://schemas.openxmlformats.org/officeDocument/2006/relationships/hyperlink" Target="https://en.wikipedia.org/wiki/Small_outline_integrated_circu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os plan de la carte de circuit imprimé">
            <a:extLst>
              <a:ext uri="{FF2B5EF4-FFF2-40B4-BE49-F238E27FC236}">
                <a16:creationId xmlns:a16="http://schemas.microsoft.com/office/drawing/2014/main" id="{1F8249C7-42C5-A0B9-F7E1-986BE45D3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92" t="-1" r="2040" b="3092"/>
          <a:stretch/>
        </p:blipFill>
        <p:spPr>
          <a:xfrm>
            <a:off x="5410200" y="9"/>
            <a:ext cx="6781800" cy="68579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C656AF-2DD9-07AB-A821-C0ABE464E113}"/>
              </a:ext>
            </a:extLst>
          </p:cNvPr>
          <p:cNvSpPr/>
          <p:nvPr/>
        </p:nvSpPr>
        <p:spPr>
          <a:xfrm>
            <a:off x="0" y="0"/>
            <a:ext cx="5410200" cy="685799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4A1CA0-2D3B-C45E-52D0-7CB93456C408}"/>
              </a:ext>
            </a:extLst>
          </p:cNvPr>
          <p:cNvSpPr/>
          <p:nvPr/>
        </p:nvSpPr>
        <p:spPr>
          <a:xfrm>
            <a:off x="786384" y="704088"/>
            <a:ext cx="3849624" cy="5449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7B539A-662B-3FC4-40C8-09238E0629AE}"/>
              </a:ext>
            </a:extLst>
          </p:cNvPr>
          <p:cNvSpPr txBox="1">
            <a:spLocks/>
          </p:cNvSpPr>
          <p:nvPr/>
        </p:nvSpPr>
        <p:spPr>
          <a:xfrm>
            <a:off x="912876" y="954746"/>
            <a:ext cx="3584449" cy="202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3200" dirty="0" err="1">
                <a:latin typeface="Amasis MT Pro Black" panose="02040A04050005020304" pitchFamily="18" charset="0"/>
              </a:rPr>
              <a:t>Huh</a:t>
            </a:r>
            <a:r>
              <a:rPr lang="fr-CA" sz="3200" dirty="0">
                <a:latin typeface="Amasis MT Pro Black" panose="02040A04050005020304" pitchFamily="18" charset="0"/>
              </a:rPr>
              <a:t>? </a:t>
            </a:r>
          </a:p>
          <a:p>
            <a:r>
              <a:rPr lang="fr-CA" sz="3200" dirty="0">
                <a:latin typeface="Amasis MT Pro Black" panose="02040A04050005020304" pitchFamily="18" charset="0"/>
              </a:rPr>
              <a:t>Ça existe les composants SMD?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B302015-C5F6-B736-710A-854166B7148A}"/>
              </a:ext>
            </a:extLst>
          </p:cNvPr>
          <p:cNvSpPr txBox="1">
            <a:spLocks/>
          </p:cNvSpPr>
          <p:nvPr/>
        </p:nvSpPr>
        <p:spPr>
          <a:xfrm>
            <a:off x="786384" y="5337789"/>
            <a:ext cx="3849624" cy="81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dirty="0">
                <a:latin typeface="Amasis MT Pro" panose="02040504050005020304" pitchFamily="18" charset="0"/>
              </a:rPr>
              <a:t>Présentation par : Miriam Caisse</a:t>
            </a:r>
          </a:p>
          <a:p>
            <a:r>
              <a:rPr lang="fr-CA" sz="2000" dirty="0">
                <a:latin typeface="Amasis MT Pro" panose="02040504050005020304" pitchFamily="18" charset="0"/>
              </a:rPr>
              <a:t>Groupe technique CCI</a:t>
            </a:r>
          </a:p>
        </p:txBody>
      </p:sp>
      <p:pic>
        <p:nvPicPr>
          <p:cNvPr id="3" name="Picture 2" descr="A person holding a piece of paper&#10;&#10;Description automatically generated">
            <a:extLst>
              <a:ext uri="{FF2B5EF4-FFF2-40B4-BE49-F238E27FC236}">
                <a16:creationId xmlns:a16="http://schemas.microsoft.com/office/drawing/2014/main" id="{06BFDFF6-5FE0-13FC-181F-8AA04323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87" y="3234674"/>
            <a:ext cx="2484426" cy="17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FF48-3243-20A6-EC84-86B77863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Connaître</a:t>
            </a:r>
            <a:r>
              <a:rPr lang="en-US" sz="3600" dirty="0"/>
              <a:t> </a:t>
            </a:r>
            <a:r>
              <a:rPr lang="en-US" sz="3600" dirty="0" err="1"/>
              <a:t>l’orientation</a:t>
            </a:r>
            <a:r>
              <a:rPr lang="en-US" sz="3600" dirty="0"/>
              <a:t> de </a:t>
            </a:r>
            <a:r>
              <a:rPr lang="en-US" sz="3600" dirty="0" err="1"/>
              <a:t>vos</a:t>
            </a:r>
            <a:r>
              <a:rPr lang="en-US" sz="3600" dirty="0"/>
              <a:t> </a:t>
            </a:r>
            <a:r>
              <a:rPr lang="en-US" sz="3600" dirty="0" err="1"/>
              <a:t>composants</a:t>
            </a:r>
            <a:endParaRPr lang="fr-CA" sz="3600" dirty="0"/>
          </a:p>
        </p:txBody>
      </p:sp>
      <p:pic>
        <p:nvPicPr>
          <p:cNvPr id="8" name="Content Placeholder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32B01B1-9CD2-C9E0-850A-631280666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395"/>
          <a:stretch/>
        </p:blipFill>
        <p:spPr>
          <a:xfrm>
            <a:off x="647282" y="2566604"/>
            <a:ext cx="4021783" cy="19164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79FDC-4DCF-ADC4-C4C4-3EBFE020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1BE08-48C4-F291-40D2-DCAF062C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C1C5-3F1B-F352-99EB-7B9FFD9E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A red and grey light emitting diode&#10;&#10;Description automatically generated">
            <a:extLst>
              <a:ext uri="{FF2B5EF4-FFF2-40B4-BE49-F238E27FC236}">
                <a16:creationId xmlns:a16="http://schemas.microsoft.com/office/drawing/2014/main" id="{70447A95-ED8C-AAF2-BED3-BE3E271C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30" y="1830388"/>
            <a:ext cx="1653939" cy="36289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DE56065-7A8A-67A6-7066-93289E263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5849" y="1487944"/>
            <a:ext cx="2630947" cy="372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27AA65-56EF-8A61-30BA-AC653E2EB641}"/>
              </a:ext>
            </a:extLst>
          </p:cNvPr>
          <p:cNvSpPr txBox="1"/>
          <p:nvPr/>
        </p:nvSpPr>
        <p:spPr>
          <a:xfrm>
            <a:off x="7952718" y="4148840"/>
            <a:ext cx="197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		+</a:t>
            </a:r>
            <a:endParaRPr lang="fr-CA" dirty="0"/>
          </a:p>
        </p:txBody>
      </p:sp>
      <p:pic>
        <p:nvPicPr>
          <p:cNvPr id="20" name="Picture 19" descr="Close-up of a capacitor&#10;&#10;Description automatically generated">
            <a:extLst>
              <a:ext uri="{FF2B5EF4-FFF2-40B4-BE49-F238E27FC236}">
                <a16:creationId xmlns:a16="http://schemas.microsoft.com/office/drawing/2014/main" id="{9BB2DA4A-606A-814F-3666-8C5036714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0" t="5446" b="18057"/>
          <a:stretch/>
        </p:blipFill>
        <p:spPr>
          <a:xfrm rot="5400000">
            <a:off x="9169460" y="2687948"/>
            <a:ext cx="3097436" cy="1421492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A7F301-CFD6-0DC0-A232-A3FFD987CD8D}"/>
              </a:ext>
            </a:extLst>
          </p:cNvPr>
          <p:cNvSpPr/>
          <p:nvPr/>
        </p:nvSpPr>
        <p:spPr>
          <a:xfrm rot="8161609">
            <a:off x="10790076" y="2530184"/>
            <a:ext cx="882650" cy="260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383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47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746B5-60F7-5B80-55F1-FF9FF92D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2700" kern="1200" dirty="0">
                <a:latin typeface="+mj-lt"/>
                <a:ea typeface="+mj-ea"/>
                <a:cs typeface="+mj-cs"/>
              </a:rPr>
              <a:t>Quelle </a:t>
            </a:r>
            <a:r>
              <a:rPr lang="en-US" sz="2700" kern="1200" dirty="0" err="1">
                <a:latin typeface="+mj-lt"/>
                <a:ea typeface="+mj-ea"/>
                <a:cs typeface="+mj-cs"/>
              </a:rPr>
              <a:t>sont</a:t>
            </a:r>
            <a:r>
              <a:rPr lang="en-US" sz="2700" kern="1200" dirty="0">
                <a:latin typeface="+mj-lt"/>
                <a:ea typeface="+mj-ea"/>
                <a:cs typeface="+mj-cs"/>
              </a:rPr>
              <a:t> les </a:t>
            </a:r>
            <a:r>
              <a:rPr lang="en-US" sz="2700" kern="1200" dirty="0" err="1">
                <a:latin typeface="+mj-lt"/>
                <a:ea typeface="+mj-ea"/>
                <a:cs typeface="+mj-cs"/>
              </a:rPr>
              <a:t>bonnes</a:t>
            </a:r>
            <a:r>
              <a:rPr lang="en-US" sz="2700" kern="1200" dirty="0">
                <a:latin typeface="+mj-lt"/>
                <a:ea typeface="+mj-ea"/>
                <a:cs typeface="+mj-cs"/>
              </a:rPr>
              <a:t> et </a:t>
            </a:r>
            <a:r>
              <a:rPr lang="en-US" sz="2700" kern="1200" dirty="0" err="1">
                <a:latin typeface="+mj-lt"/>
                <a:ea typeface="+mj-ea"/>
                <a:cs typeface="+mj-cs"/>
              </a:rPr>
              <a:t>mauvaises</a:t>
            </a:r>
            <a:r>
              <a:rPr lang="en-US" sz="27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latin typeface="+mj-lt"/>
                <a:ea typeface="+mj-ea"/>
                <a:cs typeface="+mj-cs"/>
              </a:rPr>
              <a:t>soudures</a:t>
            </a:r>
            <a:r>
              <a:rPr lang="en-US" sz="2700" kern="1200" dirty="0">
                <a:latin typeface="+mj-lt"/>
                <a:ea typeface="+mj-ea"/>
                <a:cs typeface="+mj-cs"/>
              </a:rPr>
              <a:t> ?</a:t>
            </a:r>
            <a:endParaRPr lang="fr-CA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Content Placeholder 27" descr="A diagram of how to solder parts&#10;&#10;Description automatically generated">
            <a:extLst>
              <a:ext uri="{FF2B5EF4-FFF2-40B4-BE49-F238E27FC236}">
                <a16:creationId xmlns:a16="http://schemas.microsoft.com/office/drawing/2014/main" id="{C4EC10B9-FE6B-0B6B-8256-E70ED502B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76" t="62430"/>
          <a:stretch/>
        </p:blipFill>
        <p:spPr>
          <a:xfrm>
            <a:off x="6239528" y="4956172"/>
            <a:ext cx="5457099" cy="1463039"/>
          </a:xfrm>
        </p:spPr>
      </p:pic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64C3982D-F5E5-97A2-95E9-FB60D92E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51" y="2743746"/>
            <a:ext cx="2614603" cy="1508803"/>
          </a:xfrm>
          <a:prstGeom prst="rect">
            <a:avLst/>
          </a:prstGeom>
        </p:spPr>
      </p:pic>
      <p:pic>
        <p:nvPicPr>
          <p:cNvPr id="9" name="Content Placeholder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AD058EB-E031-C6E7-9F28-BF02BB83A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963" y="2489830"/>
            <a:ext cx="4925556" cy="2327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8A0E3-2BB4-5516-86DF-8A8A0867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60" y="6356350"/>
            <a:ext cx="2529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>
                <a:solidFill>
                  <a:schemeClr val="tx1">
                    <a:lumMod val="50000"/>
                    <a:lumOff val="50000"/>
                  </a:schemeClr>
                </a:solidFill>
              </a:rPr>
              <a:t>6/25/2024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E6A9C-AABA-209B-D192-6CFE04D56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41AF2-9D86-C50B-3019-508E0359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E73144-7017-B86F-4113-688A05ADB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404" y="4252549"/>
            <a:ext cx="3054155" cy="17473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E9E518-C257-1E41-DB18-F75834A3AE92}"/>
              </a:ext>
            </a:extLst>
          </p:cNvPr>
          <p:cNvSpPr txBox="1"/>
          <p:nvPr/>
        </p:nvSpPr>
        <p:spPr>
          <a:xfrm>
            <a:off x="5144756" y="678262"/>
            <a:ext cx="6366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mauvaises</a:t>
            </a:r>
            <a:r>
              <a:rPr lang="en-US" dirty="0"/>
              <a:t> </a:t>
            </a:r>
            <a:r>
              <a:rPr lang="en-US" dirty="0" err="1"/>
              <a:t>soudures</a:t>
            </a:r>
            <a:r>
              <a:rPr lang="en-US" dirty="0"/>
              <a:t> </a:t>
            </a:r>
            <a:r>
              <a:rPr lang="en-US" dirty="0" err="1"/>
              <a:t>engendrent</a:t>
            </a:r>
            <a:r>
              <a:rPr lang="en-US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Mauvaise connectivité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Moins bonne longévité de la soudure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Risque de </a:t>
            </a:r>
            <a:r>
              <a:rPr lang="fr-CA" dirty="0" err="1"/>
              <a:t>court-circuits</a:t>
            </a:r>
            <a:endParaRPr lang="fr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BA4E12-C9DA-BF68-EE5B-497BF810CBBB}"/>
              </a:ext>
            </a:extLst>
          </p:cNvPr>
          <p:cNvSpPr/>
          <p:nvPr/>
        </p:nvSpPr>
        <p:spPr>
          <a:xfrm>
            <a:off x="10058400" y="3209932"/>
            <a:ext cx="652462" cy="377001"/>
          </a:xfrm>
          <a:prstGeom prst="ellipse">
            <a:avLst/>
          </a:prstGeom>
          <a:solidFill>
            <a:srgbClr val="D2DAED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CF9AB-AF14-BACB-D97B-DFD2D7F8D0F3}"/>
              </a:ext>
            </a:extLst>
          </p:cNvPr>
          <p:cNvSpPr txBox="1"/>
          <p:nvPr/>
        </p:nvSpPr>
        <p:spPr>
          <a:xfrm>
            <a:off x="9993250" y="3287466"/>
            <a:ext cx="10715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800" dirty="0">
                <a:latin typeface="Arial" panose="020B0604020202020204" pitchFamily="34" charset="0"/>
                <a:cs typeface="Arial" panose="020B0604020202020204" pitchFamily="34" charset="0"/>
              </a:rPr>
              <a:t>Acceptable…</a:t>
            </a:r>
          </a:p>
        </p:txBody>
      </p:sp>
    </p:spTree>
    <p:extLst>
      <p:ext uri="{BB962C8B-B14F-4D97-AF65-F5344CB8AC3E}">
        <p14:creationId xmlns:p14="http://schemas.microsoft.com/office/powerpoint/2010/main" val="428559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54D4-6289-5635-C983-97AC828D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</a:t>
            </a:r>
            <a:r>
              <a:rPr lang="en-US" dirty="0" err="1"/>
              <a:t>souder</a:t>
            </a:r>
            <a:r>
              <a:rPr lang="en-US" dirty="0"/>
              <a:t> des IC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D341-CA68-FEA8-B3D1-98C6F5C5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61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Une </a:t>
            </a:r>
            <a:r>
              <a:rPr lang="en-US" sz="2400" dirty="0" err="1"/>
              <a:t>broche</a:t>
            </a:r>
            <a:r>
              <a:rPr lang="en-US" sz="2400" dirty="0"/>
              <a:t> dans un coin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/>
              <a:t>bien aligner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Coin opposé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fr-CA" sz="2400" dirty="0"/>
              <a:t> terminer l’alignement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Les autres coins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fr-CA" sz="2400" dirty="0"/>
              <a:t> solidifier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Alterner les autres broches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fr-CA" sz="2400" dirty="0"/>
              <a:t> éviter de trop chauffer le composant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18FE-7D33-A55C-E6D1-2DEF79EB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E2220-AC2D-D315-D858-BCF04C16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78C74-97F7-EE2A-87A5-31328391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close up of a chip&#10;&#10;Description automatically generated">
            <a:extLst>
              <a:ext uri="{FF2B5EF4-FFF2-40B4-BE49-F238E27FC236}">
                <a16:creationId xmlns:a16="http://schemas.microsoft.com/office/drawing/2014/main" id="{24809EDA-5D3F-13D9-B569-376B66F9E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6" b="3769"/>
          <a:stretch/>
        </p:blipFill>
        <p:spPr>
          <a:xfrm>
            <a:off x="4586998" y="3739081"/>
            <a:ext cx="3018003" cy="2018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86824-72A7-DF5E-E4B7-C99719E95011}"/>
              </a:ext>
            </a:extLst>
          </p:cNvPr>
          <p:cNvSpPr txBox="1"/>
          <p:nvPr/>
        </p:nvSpPr>
        <p:spPr>
          <a:xfrm>
            <a:off x="4896414" y="3429000"/>
            <a:ext cx="22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120EE-7DFA-285D-769C-3721C505036E}"/>
              </a:ext>
            </a:extLst>
          </p:cNvPr>
          <p:cNvSpPr txBox="1"/>
          <p:nvPr/>
        </p:nvSpPr>
        <p:spPr>
          <a:xfrm>
            <a:off x="7049630" y="5698754"/>
            <a:ext cx="22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89FB8-E995-9D9E-CDE9-9E5AFA624DF6}"/>
              </a:ext>
            </a:extLst>
          </p:cNvPr>
          <p:cNvSpPr txBox="1"/>
          <p:nvPr/>
        </p:nvSpPr>
        <p:spPr>
          <a:xfrm>
            <a:off x="4724397" y="5781821"/>
            <a:ext cx="57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BDED2-017D-B967-84E3-5FB7D2780BE9}"/>
              </a:ext>
            </a:extLst>
          </p:cNvPr>
          <p:cNvSpPr txBox="1"/>
          <p:nvPr/>
        </p:nvSpPr>
        <p:spPr>
          <a:xfrm>
            <a:off x="7067741" y="3420395"/>
            <a:ext cx="5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3-2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BE1370-4E82-B695-ABBA-FF44BF9734AE}"/>
              </a:ext>
            </a:extLst>
          </p:cNvPr>
          <p:cNvGrpSpPr/>
          <p:nvPr/>
        </p:nvGrpSpPr>
        <p:grpSpPr>
          <a:xfrm>
            <a:off x="5236828" y="3789726"/>
            <a:ext cx="1749549" cy="1960949"/>
            <a:chOff x="5236828" y="3789726"/>
            <a:chExt cx="1749549" cy="19609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EA16C0-A993-42A2-1CE4-132F1FAD00E6}"/>
                </a:ext>
              </a:extLst>
            </p:cNvPr>
            <p:cNvSpPr/>
            <p:nvPr/>
          </p:nvSpPr>
          <p:spPr>
            <a:xfrm>
              <a:off x="5251009" y="3789726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FA5596-EC29-057F-93E6-453FF74ED08E}"/>
                </a:ext>
              </a:extLst>
            </p:cNvPr>
            <p:cNvSpPr/>
            <p:nvPr/>
          </p:nvSpPr>
          <p:spPr>
            <a:xfrm>
              <a:off x="5874145" y="3798332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F1AA85-755E-DADB-2D33-0D6798B6FB3A}"/>
                </a:ext>
              </a:extLst>
            </p:cNvPr>
            <p:cNvSpPr/>
            <p:nvPr/>
          </p:nvSpPr>
          <p:spPr>
            <a:xfrm>
              <a:off x="6497281" y="3798332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1C9799-3A70-B53D-1605-B6156D41D04D}"/>
                </a:ext>
              </a:extLst>
            </p:cNvPr>
            <p:cNvSpPr/>
            <p:nvPr/>
          </p:nvSpPr>
          <p:spPr>
            <a:xfrm>
              <a:off x="5544312" y="5322457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47F997C-0BA7-4B8D-744D-BEEAABBFAEF1}"/>
                </a:ext>
              </a:extLst>
            </p:cNvPr>
            <p:cNvSpPr/>
            <p:nvPr/>
          </p:nvSpPr>
          <p:spPr>
            <a:xfrm>
              <a:off x="6162491" y="5319610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14E6D2-4F25-5D40-B986-0AEC921483C2}"/>
                </a:ext>
              </a:extLst>
            </p:cNvPr>
            <p:cNvSpPr/>
            <p:nvPr/>
          </p:nvSpPr>
          <p:spPr>
            <a:xfrm>
              <a:off x="6803709" y="5337422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B1FB54-A983-DC0A-7528-209863FA01F0}"/>
                </a:ext>
              </a:extLst>
            </p:cNvPr>
            <p:cNvSpPr/>
            <p:nvPr/>
          </p:nvSpPr>
          <p:spPr>
            <a:xfrm>
              <a:off x="5548993" y="3798332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C271AC-607B-4836-2F6B-8F9AB462BCFA}"/>
                </a:ext>
              </a:extLst>
            </p:cNvPr>
            <p:cNvSpPr/>
            <p:nvPr/>
          </p:nvSpPr>
          <p:spPr>
            <a:xfrm>
              <a:off x="6172129" y="3806938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859250-57C3-7C9E-4A1B-9B6628ADBE5C}"/>
                </a:ext>
              </a:extLst>
            </p:cNvPr>
            <p:cNvSpPr/>
            <p:nvPr/>
          </p:nvSpPr>
          <p:spPr>
            <a:xfrm>
              <a:off x="6795265" y="3806938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DEA9A2-A51F-6ABE-323D-C09B4A07B7E2}"/>
                </a:ext>
              </a:extLst>
            </p:cNvPr>
            <p:cNvSpPr/>
            <p:nvPr/>
          </p:nvSpPr>
          <p:spPr>
            <a:xfrm>
              <a:off x="5236828" y="5319610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87A7D-4D9F-335B-EB77-A79CA3FB45A5}"/>
                </a:ext>
              </a:extLst>
            </p:cNvPr>
            <p:cNvSpPr/>
            <p:nvPr/>
          </p:nvSpPr>
          <p:spPr>
            <a:xfrm>
              <a:off x="5859964" y="5328216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DAD727-6CA6-697E-38D5-0E7BC6B36765}"/>
                </a:ext>
              </a:extLst>
            </p:cNvPr>
            <p:cNvSpPr/>
            <p:nvPr/>
          </p:nvSpPr>
          <p:spPr>
            <a:xfrm>
              <a:off x="6483100" y="5328216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11812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F57A3-EDB6-F956-2AF3-2B765946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Comment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souder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THT</a:t>
            </a:r>
          </a:p>
        </p:txBody>
      </p:sp>
      <p:sp>
        <p:nvSpPr>
          <p:cNvPr id="11" name="Slide Number Placeholder 64">
            <a:extLst>
              <a:ext uri="{FF2B5EF4-FFF2-40B4-BE49-F238E27FC236}">
                <a16:creationId xmlns:a16="http://schemas.microsoft.com/office/drawing/2014/main" id="{5C934D6B-A0D4-0406-2248-698BFD55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Content Placeholder 7" descr="A diagram of soldering iron&#10;&#10;Description automatically generated">
            <a:extLst>
              <a:ext uri="{FF2B5EF4-FFF2-40B4-BE49-F238E27FC236}">
                <a16:creationId xmlns:a16="http://schemas.microsoft.com/office/drawing/2014/main" id="{F1BD7E8D-6768-65F8-2111-43045328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8" b="38009"/>
          <a:stretch/>
        </p:blipFill>
        <p:spPr>
          <a:xfrm>
            <a:off x="5086350" y="1967266"/>
            <a:ext cx="6291120" cy="260982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BFC0CB5-E7EF-C38B-94CF-DC475835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850" y="6356349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CCI – Miriam Caisse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E4D8066-C167-2777-6E65-28934DB6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48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6/25/2024</a:t>
            </a:r>
          </a:p>
        </p:txBody>
      </p:sp>
    </p:spTree>
    <p:extLst>
      <p:ext uri="{BB962C8B-B14F-4D97-AF65-F5344CB8AC3E}">
        <p14:creationId xmlns:p14="http://schemas.microsoft.com/office/powerpoint/2010/main" val="277787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A632D-E5C8-8DB1-9638-6D07D3FA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Comment souder en SMD</a:t>
            </a:r>
          </a:p>
        </p:txBody>
      </p:sp>
      <p:pic>
        <p:nvPicPr>
          <p:cNvPr id="8" name="Content Placeholder 7" descr="A diagram of a soldering process&#10;&#10;Description automatically generated">
            <a:extLst>
              <a:ext uri="{FF2B5EF4-FFF2-40B4-BE49-F238E27FC236}">
                <a16:creationId xmlns:a16="http://schemas.microsoft.com/office/drawing/2014/main" id="{FC02D09B-2258-15CA-DF13-D7A0F741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983"/>
          <a:stretch/>
        </p:blipFill>
        <p:spPr>
          <a:xfrm>
            <a:off x="4767833" y="1762125"/>
            <a:ext cx="6780700" cy="33337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E1332-FD49-0F9F-69F2-39697FA7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850" y="6356349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CCI – Miriam Caisse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C2840-2C45-6A10-E0B1-2A6D27FA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48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6/25/2024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E046A-22B7-BCC4-6FC2-6650256A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284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92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E586-ACF7-BC81-8A28-12333D20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3600" dirty="0"/>
              <a:t>Comment réparer (ou modifier) </a:t>
            </a:r>
            <a:r>
              <a:rPr lang="en-US" sz="3600" dirty="0"/>
              <a:t>un PCB?</a:t>
            </a:r>
            <a:endParaRPr lang="fr-CA" sz="3600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CDCFBB23-1E46-FFD6-9F48-3FBEB3B542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0255462"/>
              </p:ext>
            </p:extLst>
          </p:nvPr>
        </p:nvGraphicFramePr>
        <p:xfrm>
          <a:off x="774826" y="15449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62">
            <a:extLst>
              <a:ext uri="{FF2B5EF4-FFF2-40B4-BE49-F238E27FC236}">
                <a16:creationId xmlns:a16="http://schemas.microsoft.com/office/drawing/2014/main" id="{5F2834EB-5BB4-1298-3ABA-606469FE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63">
            <a:extLst>
              <a:ext uri="{FF2B5EF4-FFF2-40B4-BE49-F238E27FC236}">
                <a16:creationId xmlns:a16="http://schemas.microsoft.com/office/drawing/2014/main" id="{0328B1F7-590C-3DEC-F209-444C818F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  <p:sp>
        <p:nvSpPr>
          <p:cNvPr id="9" name="Slide Number Placeholder 64">
            <a:extLst>
              <a:ext uri="{FF2B5EF4-FFF2-40B4-BE49-F238E27FC236}">
                <a16:creationId xmlns:a16="http://schemas.microsoft.com/office/drawing/2014/main" id="{DEE061FB-6C5C-8944-65F8-4B68C735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 descr="A digital multimeter with a display&#10;&#10;Description automatically generated">
            <a:extLst>
              <a:ext uri="{FF2B5EF4-FFF2-40B4-BE49-F238E27FC236}">
                <a16:creationId xmlns:a16="http://schemas.microsoft.com/office/drawing/2014/main" id="{FFF9E009-6AAF-9598-8B07-3BF18E9B8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734" y="4087270"/>
            <a:ext cx="929928" cy="1867324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98C564B-AFCD-C6B0-9D57-977F0E40559C}"/>
              </a:ext>
            </a:extLst>
          </p:cNvPr>
          <p:cNvCxnSpPr/>
          <p:nvPr/>
        </p:nvCxnSpPr>
        <p:spPr>
          <a:xfrm rot="16200000" flipH="1">
            <a:off x="1600200" y="2927350"/>
            <a:ext cx="2952750" cy="2495550"/>
          </a:xfrm>
          <a:prstGeom prst="curvedConnector3">
            <a:avLst>
              <a:gd name="adj1" fmla="val 532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72A12DF6-82FE-C48C-78E2-A25671AC67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63828" y="3813178"/>
            <a:ext cx="2158997" cy="1517646"/>
          </a:xfrm>
          <a:prstGeom prst="curvedConnector3">
            <a:avLst>
              <a:gd name="adj1" fmla="val 2794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114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079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b="1" dirty="0">
                  <a:solidFill>
                    <a:srgbClr val="000000"/>
                  </a:solidFill>
                  <a:ea typeface="Open Sans"/>
                  <a:cs typeface="Open Sans"/>
                  <a:sym typeface="Open Sans"/>
                </a:rPr>
                <a:t>Types de 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91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17F8E-8D25-4FDB-CE5D-B143D5CC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2212258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fr-CA" sz="4000" dirty="0"/>
              <a:t>À vos fers!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E34C-9DEC-FA6F-6089-88C39BDD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459" y="3532240"/>
            <a:ext cx="9804575" cy="2596847"/>
          </a:xfrm>
        </p:spPr>
        <p:txBody>
          <a:bodyPr anchor="t">
            <a:normAutofit/>
          </a:bodyPr>
          <a:lstStyle/>
          <a:p>
            <a:pPr algn="ctr"/>
            <a:r>
              <a:rPr lang="fr-CA" sz="2000" dirty="0"/>
              <a:t>Pin headers</a:t>
            </a:r>
          </a:p>
          <a:p>
            <a:pPr algn="ctr"/>
            <a:r>
              <a:rPr lang="fr-CA" sz="2000" dirty="0"/>
              <a:t>Résistances THT</a:t>
            </a:r>
          </a:p>
          <a:p>
            <a:pPr algn="ctr"/>
            <a:r>
              <a:rPr lang="fr-CA" sz="2000" dirty="0"/>
              <a:t>Résistances SMD (1206, 0603, 0402)</a:t>
            </a:r>
          </a:p>
          <a:p>
            <a:pPr algn="ctr"/>
            <a:r>
              <a:rPr lang="fr-CA" sz="2000" dirty="0"/>
              <a:t>Réparations de PCBs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C1BE1-6C16-F77D-A148-BFB2DCC7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143C6-95C4-9AF9-D003-A2388780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DEE19-3518-1235-9BB4-DA1F2B09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9" name="Picture 8" descr="A black soldering iron with a long wire&#10;&#10;Description automatically generated">
            <a:extLst>
              <a:ext uri="{FF2B5EF4-FFF2-40B4-BE49-F238E27FC236}">
                <a16:creationId xmlns:a16="http://schemas.microsoft.com/office/drawing/2014/main" id="{392FA291-2914-7F49-9F90-7DA14468E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5651" t="21158" r="15401" b="21531"/>
          <a:stretch/>
        </p:blipFill>
        <p:spPr>
          <a:xfrm>
            <a:off x="5166782" y="831273"/>
            <a:ext cx="1858436" cy="15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369C-9C61-F4F4-D68D-257BD135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Lien des images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2B81-B081-A25B-F514-6FFD2A23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408"/>
            <a:ext cx="10515600" cy="495455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3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2"/>
              </a:rPr>
              <a:t>https://www.flickr.com/photos/45739281@N08/4731612292</a:t>
            </a:r>
            <a:endParaRPr lang="en-US" sz="1000" dirty="0"/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3"/>
              </a:rPr>
              <a:t>https://www.gavazzionline.com/pdf/RGC2_3_BRO.pdf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5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4"/>
              </a:rPr>
              <a:t>https://ucpcba.com/ic-packaging/</a:t>
            </a:r>
            <a:r>
              <a:rPr lang="en-US" sz="1200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7 –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5"/>
              </a:rPr>
              <a:t>https://www.medlee.ca/products/protective-goggles-without-elastic</a:t>
            </a:r>
            <a:r>
              <a:rPr lang="en-US" sz="1000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8 – 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6"/>
              </a:rPr>
              <a:t>https://www.anzer-usa.com/resources/pcb-leakage-current/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6"/>
              </a:rPr>
              <a:t>https://www.amazon.ca/MMOBIEL-Adjustable-Soldering-Desoldering-Rotation/dp/B098PBPX8W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6"/>
              </a:rPr>
              <a:t>https://www.amazon.ca/Third-Soldering-Workshop-Non-Slip-Aluminum/dp/B079CHJQKH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7"/>
              </a:rPr>
              <a:t>https://pro-iroda.com/cleaning-your-tip/</a:t>
            </a:r>
            <a:endParaRPr lang="fr-CA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9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7"/>
              </a:rPr>
              <a:t>https://pro-iroda.com/cleaning-your-tip/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10 –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8"/>
              </a:rPr>
              <a:t>https://github.com/marove2000/referenceCards/blob/master/images/SMD_back.png</a:t>
            </a:r>
            <a:endParaRPr lang="fr-CA" sz="1000" dirty="0">
              <a:hlinkClick r:id="rId9"/>
            </a:endParaRP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9"/>
              </a:rPr>
              <a:t>https://en.wikipedia.org/wiki/File:%2B-_of_LED.svg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0"/>
              </a:rPr>
              <a:t>https://openclipart.org/detail/278853/1000mf-electrolytic-capacitor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1"/>
              </a:rPr>
              <a:t>https://commons.wikimedia.org/wiki/File:Tantalum_capacitor_%2810uF_35V%29_in_dipped_radial_through-hole_package_%2814476129291%29.jpg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12 –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2"/>
              </a:rPr>
              <a:t>https://cdn.intechopen.com/pdfs/38577/InTech-Automatic_optical_inspection_of_soldering.pdf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3"/>
              </a:rPr>
              <a:t>https://learn.adafruit.com/adafruit-guide-excellent-soldering/common-problems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3"/>
              </a:rPr>
              <a:t>https://learn.adafruit.com/adafruit-guide-excellent-soldering/common-problems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13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14"/>
              </a:rPr>
              <a:t>https://en.wikipedia.org/wiki/Small_outline_integrated_circuit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14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15"/>
              </a:rPr>
              <a:t>https://blog.adafruit.com/2016/12/26/new-reference-card-soldering-101/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15 – 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6"/>
              </a:rPr>
              <a:t>https://github.com/marove2000/referenceCards/tree/master?tab=readme-ov-file</a:t>
            </a:r>
            <a:endParaRPr lang="fr-CA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17 – 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7"/>
              </a:rPr>
              <a:t>https://www.chemtronics.com/how-to-pcb-trace-repair-with-a-wire-jumper</a:t>
            </a:r>
            <a:endParaRPr lang="fr-CA" sz="1000" dirty="0"/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endParaRPr lang="fr-CA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696B8-9265-5042-DCF5-A6948B19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62FE0-4991-2DDF-3F76-0B59DF7D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331BE-F259-BF3B-EE59-2AE2AB71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5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60403-4C65-B7BD-4945-ABE1278E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de composants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786B2-E542-88C9-1FAD-1B4BFECC88F1}"/>
              </a:ext>
            </a:extLst>
          </p:cNvPr>
          <p:cNvSpPr>
            <a:spLocks/>
          </p:cNvSpPr>
          <p:nvPr/>
        </p:nvSpPr>
        <p:spPr>
          <a:xfrm>
            <a:off x="1542010" y="1926266"/>
            <a:ext cx="4459085" cy="712300"/>
          </a:xfrm>
          <a:prstGeom prst="rect">
            <a:avLst/>
          </a:prstGeom>
        </p:spPr>
        <p:txBody>
          <a:bodyPr/>
          <a:lstStyle/>
          <a:p>
            <a:pPr defTabSz="393192">
              <a:spcAft>
                <a:spcPts val="600"/>
              </a:spcAft>
            </a:pP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« </a:t>
            </a:r>
            <a:r>
              <a:rPr lang="fr-CA" sz="206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</a:t>
            </a: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CA" sz="206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</a:t>
            </a: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» (THT)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F9366-029E-04F8-74A9-4AD2FC87753A}"/>
              </a:ext>
            </a:extLst>
          </p:cNvPr>
          <p:cNvSpPr>
            <a:spLocks/>
          </p:cNvSpPr>
          <p:nvPr/>
        </p:nvSpPr>
        <p:spPr>
          <a:xfrm>
            <a:off x="6152065" y="1926266"/>
            <a:ext cx="4481045" cy="712300"/>
          </a:xfrm>
          <a:prstGeom prst="rect">
            <a:avLst/>
          </a:prstGeom>
        </p:spPr>
        <p:txBody>
          <a:bodyPr/>
          <a:lstStyle/>
          <a:p>
            <a:pPr defTabSz="393192">
              <a:spcAft>
                <a:spcPts val="600"/>
              </a:spcAft>
            </a:pP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« Surface </a:t>
            </a:r>
            <a:r>
              <a:rPr lang="fr-CA" sz="206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mount</a:t>
            </a: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» (SMD)</a:t>
            </a:r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13D3D-3BF1-1E6E-8635-0D4569915EC7}"/>
              </a:ext>
            </a:extLst>
          </p:cNvPr>
          <p:cNvSpPr>
            <a:spLocks/>
          </p:cNvSpPr>
          <p:nvPr/>
        </p:nvSpPr>
        <p:spPr>
          <a:xfrm>
            <a:off x="9820409" y="6283790"/>
            <a:ext cx="2371591" cy="315663"/>
          </a:xfrm>
          <a:prstGeom prst="rect">
            <a:avLst/>
          </a:prstGeom>
        </p:spPr>
        <p:txBody>
          <a:bodyPr/>
          <a:lstStyle/>
          <a:p>
            <a:pPr defTabSz="393192">
              <a:spcAft>
                <a:spcPts val="600"/>
              </a:spcAft>
            </a:pPr>
            <a:fld id="{F8E28480-1C08-4458-AD97-0283E6FFD09D}" type="slidenum"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393192">
                <a:spcAft>
                  <a:spcPts val="600"/>
                </a:spcAft>
              </a:pPr>
              <a:t>3</a:t>
            </a:fld>
            <a:endParaRPr lang="en-US" dirty="0"/>
          </a:p>
        </p:txBody>
      </p:sp>
      <p:pic>
        <p:nvPicPr>
          <p:cNvPr id="21" name="Content Placeholder 20" descr="Close-up of a circuit board&#10;&#10;Description automatically generated">
            <a:extLst>
              <a:ext uri="{FF2B5EF4-FFF2-40B4-BE49-F238E27FC236}">
                <a16:creationId xmlns:a16="http://schemas.microsoft.com/office/drawing/2014/main" id="{9E993378-EC47-AAE7-2569-1E78D6C2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85" y="2638566"/>
            <a:ext cx="4431936" cy="3185454"/>
          </a:xfrm>
          <a:prstGeom prst="rect">
            <a:avLst/>
          </a:prstGeom>
        </p:spPr>
      </p:pic>
      <p:pic>
        <p:nvPicPr>
          <p:cNvPr id="20" name="Content Placeholder 1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6C32ADF-03CB-F0F4-E5B7-C13D15178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" t="142" r="1096"/>
          <a:stretch/>
        </p:blipFill>
        <p:spPr>
          <a:xfrm>
            <a:off x="6133811" y="2700683"/>
            <a:ext cx="4517552" cy="3061220"/>
          </a:xfrm>
          <a:prstGeom prst="rect">
            <a:avLst/>
          </a:prstGeom>
        </p:spPr>
      </p:pic>
      <p:sp>
        <p:nvSpPr>
          <p:cNvPr id="10" name="Date Placeholder 62">
            <a:extLst>
              <a:ext uri="{FF2B5EF4-FFF2-40B4-BE49-F238E27FC236}">
                <a16:creationId xmlns:a16="http://schemas.microsoft.com/office/drawing/2014/main" id="{6FB0788B-338F-52C6-8FE8-C806F582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ooter Placeholder 63">
            <a:extLst>
              <a:ext uri="{FF2B5EF4-FFF2-40B4-BE49-F238E27FC236}">
                <a16:creationId xmlns:a16="http://schemas.microsoft.com/office/drawing/2014/main" id="{54344A09-62EC-1BE6-CB38-CCA5C32B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</p:spTree>
    <p:extLst>
      <p:ext uri="{BB962C8B-B14F-4D97-AF65-F5344CB8AC3E}">
        <p14:creationId xmlns:p14="http://schemas.microsoft.com/office/powerpoint/2010/main" val="103123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83-659B-7FED-0535-ED97B73C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Quoi choisir?</a:t>
            </a:r>
            <a:endParaRPr lang="en-CA" dirty="0"/>
          </a:p>
        </p:txBody>
      </p: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3414EE42-E02D-D8AF-F630-FFAC56F44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465986"/>
              </p:ext>
            </p:extLst>
          </p:nvPr>
        </p:nvGraphicFramePr>
        <p:xfrm>
          <a:off x="838200" y="1825623"/>
          <a:ext cx="11039763" cy="370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836">
                  <a:extLst>
                    <a:ext uri="{9D8B030D-6E8A-4147-A177-3AD203B41FA5}">
                      <a16:colId xmlns:a16="http://schemas.microsoft.com/office/drawing/2014/main" val="3265839367"/>
                    </a:ext>
                  </a:extLst>
                </a:gridCol>
                <a:gridCol w="4949273">
                  <a:extLst>
                    <a:ext uri="{9D8B030D-6E8A-4147-A177-3AD203B41FA5}">
                      <a16:colId xmlns:a16="http://schemas.microsoft.com/office/drawing/2014/main" val="3001042561"/>
                    </a:ext>
                  </a:extLst>
                </a:gridCol>
                <a:gridCol w="5525654">
                  <a:extLst>
                    <a:ext uri="{9D8B030D-6E8A-4147-A177-3AD203B41FA5}">
                      <a16:colId xmlns:a16="http://schemas.microsoft.com/office/drawing/2014/main" val="3725324756"/>
                    </a:ext>
                  </a:extLst>
                </a:gridCol>
              </a:tblGrid>
              <a:tr h="491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056208"/>
                  </a:ext>
                </a:extLst>
              </a:tr>
              <a:tr h="1816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fr-CA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Facile à souder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Bon pour dissiper la chaleur (puissance)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Résistances gratis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Prend moins d’espace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Permet d’utiliser les deux couches efficacement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Souvent moins cher que leur équivalent THT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560479"/>
                  </a:ext>
                </a:extLst>
              </a:tr>
              <a:tr h="1207216">
                <a:tc>
                  <a:txBody>
                    <a:bodyPr/>
                    <a:lstStyle/>
                    <a:p>
                      <a:pPr algn="ctr"/>
                      <a:r>
                        <a:rPr lang="fr-CA" sz="240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fr-CA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dirty="0">
                          <a:solidFill>
                            <a:sysClr val="windowText" lastClr="000000"/>
                          </a:solidFill>
                        </a:rPr>
                        <a:t>Utilise les deux couches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dirty="0">
                          <a:solidFill>
                            <a:sysClr val="windowText" lastClr="000000"/>
                          </a:solidFill>
                        </a:rPr>
                        <a:t>Souvent plus cher (MOSFET, résistances)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dirty="0">
                          <a:solidFill>
                            <a:sysClr val="windowText" lastClr="000000"/>
                          </a:solidFill>
                        </a:rPr>
                        <a:t>Plus difficile à souder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dirty="0">
                          <a:solidFill>
                            <a:sysClr val="windowText" lastClr="000000"/>
                          </a:solidFill>
                        </a:rPr>
                        <a:t>Parfois moins de variété (ex. condensateurs)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35866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DF28F2-6E20-AA1D-2601-47F7C21CB337}"/>
              </a:ext>
            </a:extLst>
          </p:cNvPr>
          <p:cNvCxnSpPr/>
          <p:nvPr/>
        </p:nvCxnSpPr>
        <p:spPr>
          <a:xfrm>
            <a:off x="0" y="1466662"/>
            <a:ext cx="49741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62">
            <a:extLst>
              <a:ext uri="{FF2B5EF4-FFF2-40B4-BE49-F238E27FC236}">
                <a16:creationId xmlns:a16="http://schemas.microsoft.com/office/drawing/2014/main" id="{817806C3-7816-95B0-169F-1039D790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ooter Placeholder 63">
            <a:extLst>
              <a:ext uri="{FF2B5EF4-FFF2-40B4-BE49-F238E27FC236}">
                <a16:creationId xmlns:a16="http://schemas.microsoft.com/office/drawing/2014/main" id="{5C14CF8A-2CEF-5981-5289-8541378E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  <p:sp>
        <p:nvSpPr>
          <p:cNvPr id="14" name="Slide Number Placeholder 64">
            <a:extLst>
              <a:ext uri="{FF2B5EF4-FFF2-40B4-BE49-F238E27FC236}">
                <a16:creationId xmlns:a16="http://schemas.microsoft.com/office/drawing/2014/main" id="{9CDD32EE-EC9B-9711-8916-10AF4395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8E689-48CE-9D85-7099-04D77A0F93C2}"/>
              </a:ext>
            </a:extLst>
          </p:cNvPr>
          <p:cNvSpPr txBox="1"/>
          <p:nvPr/>
        </p:nvSpPr>
        <p:spPr>
          <a:xfrm>
            <a:off x="6515100" y="816806"/>
            <a:ext cx="402907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A" dirty="0"/>
              <a:t>Prenez ce qui est le mieux pour vous! </a:t>
            </a:r>
          </a:p>
        </p:txBody>
      </p:sp>
    </p:spTree>
    <p:extLst>
      <p:ext uri="{BB962C8B-B14F-4D97-AF65-F5344CB8AC3E}">
        <p14:creationId xmlns:p14="http://schemas.microsoft.com/office/powerpoint/2010/main" val="79395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2F3307-A1FF-B6BB-7628-8602C834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Types de footprint</a:t>
            </a:r>
          </a:p>
        </p:txBody>
      </p:sp>
      <p:pic>
        <p:nvPicPr>
          <p:cNvPr id="30" name="Content Placeholder 29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14787753-452E-0F2E-8BD6-786C29CD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0527" y="1675227"/>
            <a:ext cx="9250945" cy="4394199"/>
          </a:xfrm>
          <a:prstGeom prst="rect">
            <a:avLst/>
          </a:prstGeom>
        </p:spPr>
      </p:pic>
      <p:sp>
        <p:nvSpPr>
          <p:cNvPr id="33" name="Date Placeholder 62">
            <a:extLst>
              <a:ext uri="{FF2B5EF4-FFF2-40B4-BE49-F238E27FC236}">
                <a16:creationId xmlns:a16="http://schemas.microsoft.com/office/drawing/2014/main" id="{7873EAC5-74D7-3B88-732F-730F0FE8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ooter Placeholder 63">
            <a:extLst>
              <a:ext uri="{FF2B5EF4-FFF2-40B4-BE49-F238E27FC236}">
                <a16:creationId xmlns:a16="http://schemas.microsoft.com/office/drawing/2014/main" id="{1EEF7E04-0092-01ED-F3F2-EAB74A6F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  <p:sp>
        <p:nvSpPr>
          <p:cNvPr id="35" name="Slide Number Placeholder 64">
            <a:extLst>
              <a:ext uri="{FF2B5EF4-FFF2-40B4-BE49-F238E27FC236}">
                <a16:creationId xmlns:a16="http://schemas.microsoft.com/office/drawing/2014/main" id="{5FFF04B5-A401-E68D-D9FC-DE551D28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4173F5E1-7E43-E52B-ABC2-3F9CB13F96FA}"/>
              </a:ext>
            </a:extLst>
          </p:cNvPr>
          <p:cNvSpPr/>
          <p:nvPr/>
        </p:nvSpPr>
        <p:spPr>
          <a:xfrm>
            <a:off x="6609030" y="1573039"/>
            <a:ext cx="2001570" cy="1855961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9059839A-C0F5-717A-DF83-D8D313461507}"/>
              </a:ext>
            </a:extLst>
          </p:cNvPr>
          <p:cNvSpPr/>
          <p:nvPr/>
        </p:nvSpPr>
        <p:spPr>
          <a:xfrm>
            <a:off x="1579830" y="1573039"/>
            <a:ext cx="2001570" cy="1855961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539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b="1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79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F57A3-EDB6-F956-2AF3-2B765946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Ta sécurité</a:t>
            </a:r>
            <a:endParaRPr lang="fr-CA" sz="4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413F34-0815-166C-4D87-7C38E10D7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Bon local (</a:t>
            </a:r>
            <a:r>
              <a:rPr lang="en-US" sz="2000" dirty="0" err="1"/>
              <a:t>aération</a:t>
            </a:r>
            <a:r>
              <a:rPr lang="en-US" sz="2000" dirty="0"/>
              <a:t>)</a:t>
            </a:r>
          </a:p>
          <a:p>
            <a:r>
              <a:rPr lang="en-US" sz="2000" dirty="0"/>
              <a:t>De quoi </a:t>
            </a:r>
            <a:r>
              <a:rPr lang="en-US" sz="2000" dirty="0" err="1"/>
              <a:t>tenir</a:t>
            </a:r>
            <a:r>
              <a:rPr lang="en-US" sz="2000" dirty="0"/>
              <a:t> le PCB, </a:t>
            </a:r>
            <a:r>
              <a:rPr lang="en-US" sz="2000" dirty="0" err="1"/>
              <a:t>idéalement</a:t>
            </a:r>
            <a:endParaRPr lang="en-US" sz="2000" dirty="0"/>
          </a:p>
          <a:p>
            <a:r>
              <a:rPr lang="en-US" sz="2000" dirty="0" err="1"/>
              <a:t>Toujours</a:t>
            </a:r>
            <a:r>
              <a:rPr lang="en-US" sz="2000" dirty="0"/>
              <a:t> </a:t>
            </a:r>
            <a:r>
              <a:rPr lang="en-US" sz="2000" dirty="0" err="1"/>
              <a:t>manipuler</a:t>
            </a:r>
            <a:r>
              <a:rPr lang="en-US" sz="2000" dirty="0"/>
              <a:t> les </a:t>
            </a:r>
            <a:r>
              <a:rPr lang="en-US" sz="2000" dirty="0" err="1"/>
              <a:t>composants</a:t>
            </a:r>
            <a:r>
              <a:rPr lang="en-US" sz="2000" dirty="0"/>
              <a:t> avec des </a:t>
            </a:r>
            <a:r>
              <a:rPr lang="en-US" sz="2000" dirty="0" err="1"/>
              <a:t>pinces</a:t>
            </a:r>
            <a:endParaRPr lang="en-US" sz="2000" dirty="0"/>
          </a:p>
          <a:p>
            <a:r>
              <a:rPr lang="en-US" sz="2000" dirty="0"/>
              <a:t>Lunettes!!</a:t>
            </a:r>
          </a:p>
        </p:txBody>
      </p:sp>
      <p:pic>
        <p:nvPicPr>
          <p:cNvPr id="5" name="Content Placeholder 4" descr="A close-up of a safety goggles&#10;&#10;Description automatically generated">
            <a:extLst>
              <a:ext uri="{FF2B5EF4-FFF2-40B4-BE49-F238E27FC236}">
                <a16:creationId xmlns:a16="http://schemas.microsoft.com/office/drawing/2014/main" id="{71DAA814-10A8-F775-3DCF-F5331BD8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76980"/>
            <a:ext cx="5150277" cy="31287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2">
            <a:extLst>
              <a:ext uri="{FF2B5EF4-FFF2-40B4-BE49-F238E27FC236}">
                <a16:creationId xmlns:a16="http://schemas.microsoft.com/office/drawing/2014/main" id="{76A75332-1CDB-BB65-FAB4-D98656BE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/>
              <a:t>6/25/2024</a:t>
            </a:r>
            <a:endParaRPr lang="en-US"/>
          </a:p>
        </p:txBody>
      </p:sp>
      <p:sp>
        <p:nvSpPr>
          <p:cNvPr id="8" name="Footer Placeholder 63">
            <a:extLst>
              <a:ext uri="{FF2B5EF4-FFF2-40B4-BE49-F238E27FC236}">
                <a16:creationId xmlns:a16="http://schemas.microsoft.com/office/drawing/2014/main" id="{288609CC-2C2F-21F0-8FE9-1729516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CCI – Miriam Caisse</a:t>
            </a:r>
          </a:p>
        </p:txBody>
      </p:sp>
      <p:sp>
        <p:nvSpPr>
          <p:cNvPr id="9" name="Slide Number Placeholder 64">
            <a:extLst>
              <a:ext uri="{FF2B5EF4-FFF2-40B4-BE49-F238E27FC236}">
                <a16:creationId xmlns:a16="http://schemas.microsoft.com/office/drawing/2014/main" id="{5ED6BBCF-A110-20A4-713E-30D07F2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4933C8-D134-4D91-512D-B45BE1A665E1}"/>
              </a:ext>
            </a:extLst>
          </p:cNvPr>
          <p:cNvSpPr/>
          <p:nvPr/>
        </p:nvSpPr>
        <p:spPr>
          <a:xfrm>
            <a:off x="5823426" y="2349745"/>
            <a:ext cx="5150277" cy="3974658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64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57A3-EDB6-F956-2AF3-2B765946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sécurité</a:t>
            </a:r>
            <a:r>
              <a:rPr lang="en-US" dirty="0"/>
              <a:t> de ton PCB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E453D-31E4-AADA-6482-4A66ECA09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544"/>
            <a:ext cx="10515600" cy="4916805"/>
          </a:xfrm>
        </p:spPr>
        <p:txBody>
          <a:bodyPr>
            <a:normAutofit/>
          </a:bodyPr>
          <a:lstStyle/>
          <a:p>
            <a:r>
              <a:rPr lang="en-US" dirty="0"/>
              <a:t>Comment </a:t>
            </a:r>
            <a:r>
              <a:rPr lang="en-US" dirty="0" err="1"/>
              <a:t>manipuler</a:t>
            </a:r>
            <a:r>
              <a:rPr lang="en-US" dirty="0"/>
              <a:t> le PCB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Préparation</a:t>
            </a:r>
            <a:r>
              <a:rPr lang="en-US" dirty="0"/>
              <a:t> du fer à </a:t>
            </a:r>
            <a:r>
              <a:rPr lang="en-US" dirty="0" err="1"/>
              <a:t>souder</a:t>
            </a:r>
            <a:r>
              <a:rPr lang="en-US" dirty="0"/>
              <a:t> : </a:t>
            </a:r>
            <a:r>
              <a:rPr lang="en-US" dirty="0" err="1"/>
              <a:t>température</a:t>
            </a:r>
            <a:r>
              <a:rPr lang="en-US" dirty="0"/>
              <a:t>!</a:t>
            </a:r>
          </a:p>
          <a:p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nettoyer</a:t>
            </a:r>
            <a:r>
              <a:rPr lang="en-US" dirty="0"/>
              <a:t> avec de </a:t>
            </a:r>
            <a:r>
              <a:rPr lang="en-US" dirty="0" err="1"/>
              <a:t>l’alcool</a:t>
            </a:r>
            <a:r>
              <a:rPr lang="en-US" dirty="0"/>
              <a:t> </a:t>
            </a:r>
            <a:r>
              <a:rPr lang="en-US" dirty="0" err="1"/>
              <a:t>isopropylique</a:t>
            </a:r>
            <a:r>
              <a:rPr lang="en-US" dirty="0"/>
              <a:t> (jamais à friction!)</a:t>
            </a:r>
          </a:p>
          <a:p>
            <a:endParaRPr lang="fr-CA" dirty="0"/>
          </a:p>
        </p:txBody>
      </p:sp>
      <p:sp>
        <p:nvSpPr>
          <p:cNvPr id="7" name="Date Placeholder 62">
            <a:extLst>
              <a:ext uri="{FF2B5EF4-FFF2-40B4-BE49-F238E27FC236}">
                <a16:creationId xmlns:a16="http://schemas.microsoft.com/office/drawing/2014/main" id="{76A75332-1CDB-BB65-FAB4-D98656BE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63">
            <a:extLst>
              <a:ext uri="{FF2B5EF4-FFF2-40B4-BE49-F238E27FC236}">
                <a16:creationId xmlns:a16="http://schemas.microsoft.com/office/drawing/2014/main" id="{288609CC-2C2F-21F0-8FE9-1729516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  <p:sp>
        <p:nvSpPr>
          <p:cNvPr id="9" name="Slide Number Placeholder 64">
            <a:extLst>
              <a:ext uri="{FF2B5EF4-FFF2-40B4-BE49-F238E27FC236}">
                <a16:creationId xmlns:a16="http://schemas.microsoft.com/office/drawing/2014/main" id="{5ED6BBCF-A110-20A4-713E-30D07F2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hand holding a circuit board&#10;&#10;Description automatically generated">
            <a:extLst>
              <a:ext uri="{FF2B5EF4-FFF2-40B4-BE49-F238E27FC236}">
                <a16:creationId xmlns:a16="http://schemas.microsoft.com/office/drawing/2014/main" id="{55B4BEA0-E20B-8121-5CA1-BF52B2EE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640" y="1906905"/>
            <a:ext cx="2169160" cy="21691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2B727D6-F3E0-F2AD-5969-577F1EB4BCDE}"/>
              </a:ext>
            </a:extLst>
          </p:cNvPr>
          <p:cNvGrpSpPr/>
          <p:nvPr/>
        </p:nvGrpSpPr>
        <p:grpSpPr>
          <a:xfrm>
            <a:off x="9184640" y="1906905"/>
            <a:ext cx="2169160" cy="2169160"/>
            <a:chOff x="9184640" y="1906905"/>
            <a:chExt cx="2169160" cy="21691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34BBAB-32A1-C5B0-C54C-2BB89A0C4B32}"/>
                </a:ext>
              </a:extLst>
            </p:cNvPr>
            <p:cNvCxnSpPr>
              <a:cxnSpLocks/>
              <a:stCxn id="14" idx="1"/>
              <a:endCxn id="14" idx="5"/>
            </p:cNvCxnSpPr>
            <p:nvPr/>
          </p:nvCxnSpPr>
          <p:spPr>
            <a:xfrm>
              <a:off x="9502306" y="2224571"/>
              <a:ext cx="1533828" cy="15338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E02141-6B0E-D04A-B55C-B5A40F400035}"/>
                </a:ext>
              </a:extLst>
            </p:cNvPr>
            <p:cNvSpPr/>
            <p:nvPr/>
          </p:nvSpPr>
          <p:spPr>
            <a:xfrm>
              <a:off x="9184640" y="1906905"/>
              <a:ext cx="2169160" cy="21691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19" name="Picture 18" descr="A hand holding a green circuit board&#10;&#10;Description automatically generated">
            <a:extLst>
              <a:ext uri="{FF2B5EF4-FFF2-40B4-BE49-F238E27FC236}">
                <a16:creationId xmlns:a16="http://schemas.microsoft.com/office/drawing/2014/main" id="{C33259D3-8AE9-1D9F-9F21-7E7D365D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28" y="2046514"/>
            <a:ext cx="2566872" cy="1633464"/>
          </a:xfrm>
          <a:prstGeom prst="rect">
            <a:avLst/>
          </a:prstGeom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CF57959C-6E58-6A24-7273-1CE24DAFF957}"/>
              </a:ext>
            </a:extLst>
          </p:cNvPr>
          <p:cNvSpPr/>
          <p:nvPr/>
        </p:nvSpPr>
        <p:spPr>
          <a:xfrm>
            <a:off x="3581400" y="1998526"/>
            <a:ext cx="509980" cy="515257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3D6D4F22-59DC-7A41-8FA0-362350CA7CE5}"/>
              </a:ext>
            </a:extLst>
          </p:cNvPr>
          <p:cNvSpPr/>
          <p:nvPr/>
        </p:nvSpPr>
        <p:spPr>
          <a:xfrm>
            <a:off x="7079342" y="1998525"/>
            <a:ext cx="509980" cy="515257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5617CC02-4EF4-7646-FB3D-3BBF85064EF8}"/>
              </a:ext>
            </a:extLst>
          </p:cNvPr>
          <p:cNvSpPr/>
          <p:nvPr/>
        </p:nvSpPr>
        <p:spPr>
          <a:xfrm>
            <a:off x="11002653" y="2005783"/>
            <a:ext cx="509980" cy="515257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4" name="Picture 23" descr="A blue and black machine with a green circuit board&#10;&#10;Description automatically generated">
            <a:extLst>
              <a:ext uri="{FF2B5EF4-FFF2-40B4-BE49-F238E27FC236}">
                <a16:creationId xmlns:a16="http://schemas.microsoft.com/office/drawing/2014/main" id="{ADCFAD21-E448-9FBD-CB30-FCBDE84C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240" y="1992811"/>
            <a:ext cx="2036989" cy="1301030"/>
          </a:xfrm>
          <a:prstGeom prst="rect">
            <a:avLst/>
          </a:prstGeom>
        </p:spPr>
      </p:pic>
      <p:pic>
        <p:nvPicPr>
          <p:cNvPr id="26" name="Picture 25" descr="A blue and orange wire tube&#10;&#10;Description automatically generated with medium confidence">
            <a:extLst>
              <a:ext uri="{FF2B5EF4-FFF2-40B4-BE49-F238E27FC236}">
                <a16:creationId xmlns:a16="http://schemas.microsoft.com/office/drawing/2014/main" id="{4DACF666-7972-D748-D353-370FBDC63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011" y="2647249"/>
            <a:ext cx="1422971" cy="1422971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E65A82E-E946-2743-A693-EB0C100C1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91652"/>
              </p:ext>
            </p:extLst>
          </p:nvPr>
        </p:nvGraphicFramePr>
        <p:xfrm>
          <a:off x="2032000" y="4491437"/>
          <a:ext cx="8128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438846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195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316°- 343°C (600°- 650°F)</a:t>
                      </a:r>
                    </a:p>
                    <a:p>
                      <a:r>
                        <a:rPr lang="en-CA" b="1" dirty="0" err="1"/>
                        <a:t>Étain</a:t>
                      </a:r>
                      <a:r>
                        <a:rPr lang="en-CA" b="1" dirty="0"/>
                        <a:t> avec plomb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343°- 371°C (650°- 700°F) </a:t>
                      </a:r>
                    </a:p>
                    <a:p>
                      <a:r>
                        <a:rPr lang="en-CA" b="1" dirty="0" err="1"/>
                        <a:t>Étain</a:t>
                      </a:r>
                      <a:r>
                        <a:rPr lang="en-CA" b="1" dirty="0"/>
                        <a:t> sans plomb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705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63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B8DF9-8E9F-560B-5842-17FB8CE68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Préparation</a:t>
            </a:r>
            <a:endParaRPr lang="fr-CA" sz="3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E5C7-0798-A375-3C28-39D91B51E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365125"/>
            <a:ext cx="6002636" cy="2089317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Avoir</a:t>
            </a:r>
            <a:r>
              <a:rPr lang="en-US" sz="2000" dirty="0"/>
              <a:t> </a:t>
            </a:r>
            <a:r>
              <a:rPr lang="en-US" sz="2000" dirty="0" err="1"/>
              <a:t>ses</a:t>
            </a:r>
            <a:r>
              <a:rPr lang="en-US" sz="2000" dirty="0"/>
              <a:t> </a:t>
            </a:r>
            <a:r>
              <a:rPr lang="en-US" sz="2000" dirty="0" err="1"/>
              <a:t>composants</a:t>
            </a:r>
            <a:r>
              <a:rPr lang="en-US" sz="2000" dirty="0"/>
              <a:t> </a:t>
            </a:r>
            <a:r>
              <a:rPr lang="en-US" sz="2000" dirty="0" err="1"/>
              <a:t>prêts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err="1"/>
              <a:t>Organiser</a:t>
            </a:r>
            <a:r>
              <a:rPr lang="en-US" sz="1600" dirty="0"/>
              <a:t> </a:t>
            </a:r>
            <a:r>
              <a:rPr lang="en-US" sz="1600" dirty="0" err="1"/>
              <a:t>selon</a:t>
            </a:r>
            <a:r>
              <a:rPr lang="en-US" sz="1600" dirty="0"/>
              <a:t> </a:t>
            </a:r>
            <a:r>
              <a:rPr lang="en-US" sz="1600" dirty="0" err="1"/>
              <a:t>l’ordre</a:t>
            </a:r>
            <a:r>
              <a:rPr lang="en-US" sz="1600" dirty="0"/>
              <a:t> de </a:t>
            </a:r>
            <a:r>
              <a:rPr lang="en-US" sz="1600" dirty="0" err="1"/>
              <a:t>soudure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r>
              <a:rPr lang="en-US" sz="2000" dirty="0"/>
              <a:t>Fer à </a:t>
            </a:r>
            <a:r>
              <a:rPr lang="en-US" sz="2000" dirty="0" err="1"/>
              <a:t>souder</a:t>
            </a:r>
            <a:r>
              <a:rPr lang="en-US" sz="2000" dirty="0"/>
              <a:t> propre et </a:t>
            </a:r>
            <a:r>
              <a:rPr lang="en-US" sz="2000" dirty="0" err="1"/>
              <a:t>étamé</a:t>
            </a:r>
            <a:endParaRPr lang="en-US" sz="2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76CF728-15D6-CCDC-5450-E68C8767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82693"/>
            <a:ext cx="11164824" cy="29865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81DF4-47F0-81C9-F9D8-27EDC555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>
                <a:solidFill>
                  <a:schemeClr val="tx1">
                    <a:lumMod val="50000"/>
                    <a:lumOff val="50000"/>
                  </a:schemeClr>
                </a:solidFill>
              </a:rPr>
              <a:t>6/25/2024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F5420-CDED-F424-17F6-9F260ACA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77C19-B93A-0CD0-D269-4AA164A2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3942C3-89B0-A113-C3A3-F538AD8F1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65551"/>
              </p:ext>
            </p:extLst>
          </p:nvPr>
        </p:nvGraphicFramePr>
        <p:xfrm>
          <a:off x="6459435" y="1092435"/>
          <a:ext cx="189304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277">
                  <a:extLst>
                    <a:ext uri="{9D8B030D-6E8A-4147-A177-3AD203B41FA5}">
                      <a16:colId xmlns:a16="http://schemas.microsoft.com/office/drawing/2014/main" val="1004893750"/>
                    </a:ext>
                  </a:extLst>
                </a:gridCol>
                <a:gridCol w="595835">
                  <a:extLst>
                    <a:ext uri="{9D8B030D-6E8A-4147-A177-3AD203B41FA5}">
                      <a16:colId xmlns:a16="http://schemas.microsoft.com/office/drawing/2014/main" val="1505920908"/>
                    </a:ext>
                  </a:extLst>
                </a:gridCol>
                <a:gridCol w="596935">
                  <a:extLst>
                    <a:ext uri="{9D8B030D-6E8A-4147-A177-3AD203B41FA5}">
                      <a16:colId xmlns:a16="http://schemas.microsoft.com/office/drawing/2014/main" val="4159448220"/>
                    </a:ext>
                  </a:extLst>
                </a:gridCol>
              </a:tblGrid>
              <a:tr h="285994">
                <a:tc>
                  <a:txBody>
                    <a:bodyPr/>
                    <a:lstStyle/>
                    <a:p>
                      <a:endParaRPr lang="fr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SMD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THT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291305"/>
                  </a:ext>
                </a:extLst>
              </a:tr>
              <a:tr h="285994">
                <a:tc>
                  <a:txBody>
                    <a:bodyPr/>
                    <a:lstStyle/>
                    <a:p>
                      <a:r>
                        <a:rPr lang="fr-CA" sz="1400" dirty="0"/>
                        <a:t>Petit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876815"/>
                  </a:ext>
                </a:extLst>
              </a:tr>
              <a:tr h="285994">
                <a:tc>
                  <a:txBody>
                    <a:bodyPr/>
                    <a:lstStyle/>
                    <a:p>
                      <a:r>
                        <a:rPr lang="fr-CA" sz="1400" dirty="0"/>
                        <a:t>Grand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003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17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3A7D22"/>
      </a:accent1>
      <a:accent2>
        <a:srgbClr val="8ED873"/>
      </a:accent2>
      <a:accent3>
        <a:srgbClr val="D9F2D0"/>
      </a:accent3>
      <a:accent4>
        <a:srgbClr val="0B769F"/>
      </a:accent4>
      <a:accent5>
        <a:srgbClr val="60CBF3"/>
      </a:accent5>
      <a:accent6>
        <a:srgbClr val="CAEDFB"/>
      </a:accent6>
      <a:hlink>
        <a:srgbClr val="00B050"/>
      </a:hlink>
      <a:folHlink>
        <a:srgbClr val="92D050"/>
      </a:folHlink>
    </a:clrScheme>
    <a:fontScheme name="CCI">
      <a:majorFont>
        <a:latin typeface="Amasis MT Pro Black"/>
        <a:ea typeface=""/>
        <a:cs typeface=""/>
      </a:majorFont>
      <a:minorFont>
        <a:latin typeface="Amasis MT Pro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BCB8DB02F314E9B33D47D2328BEE3" ma:contentTypeVersion="11" ma:contentTypeDescription="Crée un document." ma:contentTypeScope="" ma:versionID="e554ae5040b51359eb2ce52773233a0a">
  <xsd:schema xmlns:xsd="http://www.w3.org/2001/XMLSchema" xmlns:xs="http://www.w3.org/2001/XMLSchema" xmlns:p="http://schemas.microsoft.com/office/2006/metadata/properties" xmlns:ns2="3ab60a15-fb7d-489d-9e0d-4f2626c05be0" xmlns:ns3="05dc0aba-4466-4464-ae54-e30ec1d1960e" targetNamespace="http://schemas.microsoft.com/office/2006/metadata/properties" ma:root="true" ma:fieldsID="19c39bb3469a366f9905408a925319f0" ns2:_="" ns3:_="">
    <xsd:import namespace="3ab60a15-fb7d-489d-9e0d-4f2626c05be0"/>
    <xsd:import namespace="05dc0aba-4466-4464-ae54-e30ec1d196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60a15-fb7d-489d-9e0d-4f2626c05b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c0aba-4466-4464-ae54-e30ec1d1960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e276286-86e1-408e-aafb-3d2652486757}" ma:internalName="TaxCatchAll" ma:showField="CatchAllData" ma:web="05dc0aba-4466-4464-ae54-e30ec1d196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5dc0aba-4466-4464-ae54-e30ec1d1960e" xsi:nil="true"/>
    <lcf76f155ced4ddcb4097134ff3c332f xmlns="3ab60a15-fb7d-489d-9e0d-4f2626c05be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3DC6465-D0D1-4A97-922B-2146C70D0749}"/>
</file>

<file path=customXml/itemProps2.xml><?xml version="1.0" encoding="utf-8"?>
<ds:datastoreItem xmlns:ds="http://schemas.openxmlformats.org/officeDocument/2006/customXml" ds:itemID="{F986A058-BC69-4CF8-89B4-822568D49346}"/>
</file>

<file path=customXml/itemProps3.xml><?xml version="1.0" encoding="utf-8"?>
<ds:datastoreItem xmlns:ds="http://schemas.openxmlformats.org/officeDocument/2006/customXml" ds:itemID="{AFE71FD9-6D43-46CE-880D-E08BEABC682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4335</TotalTime>
  <Words>997</Words>
  <Application>Microsoft Office PowerPoint</Application>
  <PresentationFormat>Widescreen</PresentationFormat>
  <Paragraphs>268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Amasis MT Pro</vt:lpstr>
      <vt:lpstr>Amasis MT Pro Black</vt:lpstr>
      <vt:lpstr>Amasis MT Pro Light</vt:lpstr>
      <vt:lpstr>Amasis MT Pro Medium</vt:lpstr>
      <vt:lpstr>Aptos</vt:lpstr>
      <vt:lpstr>Arial</vt:lpstr>
      <vt:lpstr>Calibri</vt:lpstr>
      <vt:lpstr>Courier New</vt:lpstr>
      <vt:lpstr>Open Sans</vt:lpstr>
      <vt:lpstr>Times New Roman</vt:lpstr>
      <vt:lpstr>Wingdings</vt:lpstr>
      <vt:lpstr>Office Theme</vt:lpstr>
      <vt:lpstr>PowerPoint Presentation</vt:lpstr>
      <vt:lpstr>Déroulement de la présentation</vt:lpstr>
      <vt:lpstr>Types de composants</vt:lpstr>
      <vt:lpstr>Quoi choisir?</vt:lpstr>
      <vt:lpstr>Types de footprint</vt:lpstr>
      <vt:lpstr>Déroulement de la présentation</vt:lpstr>
      <vt:lpstr>Ta sécurité</vt:lpstr>
      <vt:lpstr>La sécurité de ton PCB</vt:lpstr>
      <vt:lpstr>Préparation</vt:lpstr>
      <vt:lpstr>Connaître l’orientation de vos composants</vt:lpstr>
      <vt:lpstr>Déroulement de la présentation</vt:lpstr>
      <vt:lpstr>Quelle sont les bonnes et mauvaises soudures ?</vt:lpstr>
      <vt:lpstr>Comment souder des IC</vt:lpstr>
      <vt:lpstr>Comment souder en THT</vt:lpstr>
      <vt:lpstr>Comment souder en SMD</vt:lpstr>
      <vt:lpstr>Déroulement de la présentation</vt:lpstr>
      <vt:lpstr>Comment réparer (ou modifier) un PCB?</vt:lpstr>
      <vt:lpstr>Déroulement de la présentation</vt:lpstr>
      <vt:lpstr>Déroulement de la présentation</vt:lpstr>
      <vt:lpstr>À vos fers!</vt:lpstr>
      <vt:lpstr>Lien des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quoi ça existe les composants SMD?</dc:title>
  <dc:creator>Miriam Caisse</dc:creator>
  <cp:lastModifiedBy>Miriam Caisse</cp:lastModifiedBy>
  <cp:revision>1</cp:revision>
  <dcterms:created xsi:type="dcterms:W3CDTF">2024-06-25T23:20:03Z</dcterms:created>
  <dcterms:modified xsi:type="dcterms:W3CDTF">2024-07-13T17:51:55Z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0x010100873BCB8DB02F314E9B33D47D2328BEE3</vt:lpwstr>
  </property>
</Properties>
</file>